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4" r:id="rId1"/>
  </p:sldMasterIdLst>
  <p:notesMasterIdLst>
    <p:notesMasterId r:id="rId13"/>
  </p:notesMasterIdLst>
  <p:sldIdLst>
    <p:sldId id="256" r:id="rId2"/>
    <p:sldId id="257" r:id="rId3"/>
    <p:sldId id="258" r:id="rId4"/>
    <p:sldId id="267" r:id="rId5"/>
    <p:sldId id="259" r:id="rId6"/>
    <p:sldId id="261" r:id="rId7"/>
    <p:sldId id="264" r:id="rId8"/>
    <p:sldId id="265" r:id="rId9"/>
    <p:sldId id="312" r:id="rId10"/>
    <p:sldId id="274" r:id="rId11"/>
    <p:sldId id="269"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2C5555-9C6B-4ABB-93DD-E090417D0777}" v="34" dt="2023-01-17T11:57:16.471"/>
  </p1510:revLst>
</p1510:revInfo>
</file>

<file path=ppt/tableStyles.xml><?xml version="1.0" encoding="utf-8"?>
<a:tblStyleLst xmlns:a="http://schemas.openxmlformats.org/drawingml/2006/main" def="{82DD1516-35AC-47DF-964D-643501F7C925}">
  <a:tblStyle styleId="{82DD1516-35AC-47DF-964D-643501F7C92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tria yudha" userId="be47a0632cc0b8fa" providerId="LiveId" clId="{C42C5555-9C6B-4ABB-93DD-E090417D0777}"/>
    <pc:docChg chg="undo custSel addSld delSld modSld sldOrd delMainMaster">
      <pc:chgData name="satria yudha" userId="be47a0632cc0b8fa" providerId="LiveId" clId="{C42C5555-9C6B-4ABB-93DD-E090417D0777}" dt="2023-01-17T12:27:41.066" v="2366" actId="2696"/>
      <pc:docMkLst>
        <pc:docMk/>
      </pc:docMkLst>
      <pc:sldChg chg="addSp modSp mod">
        <pc:chgData name="satria yudha" userId="be47a0632cc0b8fa" providerId="LiveId" clId="{C42C5555-9C6B-4ABB-93DD-E090417D0777}" dt="2023-01-17T10:59:24.501" v="1" actId="1076"/>
        <pc:sldMkLst>
          <pc:docMk/>
          <pc:sldMk cId="0" sldId="265"/>
        </pc:sldMkLst>
        <pc:picChg chg="add mod">
          <ac:chgData name="satria yudha" userId="be47a0632cc0b8fa" providerId="LiveId" clId="{C42C5555-9C6B-4ABB-93DD-E090417D0777}" dt="2023-01-17T10:59:24.501" v="1" actId="1076"/>
          <ac:picMkLst>
            <pc:docMk/>
            <pc:sldMk cId="0" sldId="265"/>
            <ac:picMk id="4" creationId="{046436AB-2135-20C6-8C96-D31B9A511F1E}"/>
          </ac:picMkLst>
        </pc:picChg>
      </pc:sldChg>
      <pc:sldChg chg="del">
        <pc:chgData name="satria yudha" userId="be47a0632cc0b8fa" providerId="LiveId" clId="{C42C5555-9C6B-4ABB-93DD-E090417D0777}" dt="2023-01-17T10:59:36.718" v="2" actId="2696"/>
        <pc:sldMkLst>
          <pc:docMk/>
          <pc:sldMk cId="0" sldId="266"/>
        </pc:sldMkLst>
      </pc:sldChg>
      <pc:sldChg chg="addSp delSp modSp mod ord">
        <pc:chgData name="satria yudha" userId="be47a0632cc0b8fa" providerId="LiveId" clId="{C42C5555-9C6B-4ABB-93DD-E090417D0777}" dt="2023-01-17T11:12:01.637" v="438"/>
        <pc:sldMkLst>
          <pc:docMk/>
          <pc:sldMk cId="0" sldId="267"/>
        </pc:sldMkLst>
        <pc:spChg chg="add mod">
          <ac:chgData name="satria yudha" userId="be47a0632cc0b8fa" providerId="LiveId" clId="{C42C5555-9C6B-4ABB-93DD-E090417D0777}" dt="2023-01-17T11:01:20.374" v="23" actId="1076"/>
          <ac:spMkLst>
            <pc:docMk/>
            <pc:sldMk cId="0" sldId="267"/>
            <ac:spMk id="3" creationId="{508F8C1C-C0BF-1BAC-66BA-0B7E0E3451AC}"/>
          </ac:spMkLst>
        </pc:spChg>
        <pc:spChg chg="add del mod">
          <ac:chgData name="satria yudha" userId="be47a0632cc0b8fa" providerId="LiveId" clId="{C42C5555-9C6B-4ABB-93DD-E090417D0777}" dt="2023-01-17T11:00:29.366" v="4" actId="21"/>
          <ac:spMkLst>
            <pc:docMk/>
            <pc:sldMk cId="0" sldId="267"/>
            <ac:spMk id="5" creationId="{D13CAB73-0817-3DF2-4798-0B302EB828A3}"/>
          </ac:spMkLst>
        </pc:spChg>
        <pc:spChg chg="add del mod">
          <ac:chgData name="satria yudha" userId="be47a0632cc0b8fa" providerId="LiveId" clId="{C42C5555-9C6B-4ABB-93DD-E090417D0777}" dt="2023-01-17T11:00:29.366" v="4" actId="21"/>
          <ac:spMkLst>
            <pc:docMk/>
            <pc:sldMk cId="0" sldId="267"/>
            <ac:spMk id="7" creationId="{D09CE745-C997-43E6-3521-BA6BAF9C61B1}"/>
          </ac:spMkLst>
        </pc:spChg>
        <pc:spChg chg="add del mod">
          <ac:chgData name="satria yudha" userId="be47a0632cc0b8fa" providerId="LiveId" clId="{C42C5555-9C6B-4ABB-93DD-E090417D0777}" dt="2023-01-17T11:00:29.366" v="4" actId="21"/>
          <ac:spMkLst>
            <pc:docMk/>
            <pc:sldMk cId="0" sldId="267"/>
            <ac:spMk id="9" creationId="{6CD30DE7-D486-2F13-B01F-42FBB9A85D75}"/>
          </ac:spMkLst>
        </pc:spChg>
        <pc:spChg chg="add del mod">
          <ac:chgData name="satria yudha" userId="be47a0632cc0b8fa" providerId="LiveId" clId="{C42C5555-9C6B-4ABB-93DD-E090417D0777}" dt="2023-01-17T11:00:29.366" v="4" actId="21"/>
          <ac:spMkLst>
            <pc:docMk/>
            <pc:sldMk cId="0" sldId="267"/>
            <ac:spMk id="11" creationId="{1BAF1BF2-7948-F515-31FD-83218BB0767F}"/>
          </ac:spMkLst>
        </pc:spChg>
        <pc:spChg chg="add del mod">
          <ac:chgData name="satria yudha" userId="be47a0632cc0b8fa" providerId="LiveId" clId="{C42C5555-9C6B-4ABB-93DD-E090417D0777}" dt="2023-01-17T11:00:29.366" v="4" actId="21"/>
          <ac:spMkLst>
            <pc:docMk/>
            <pc:sldMk cId="0" sldId="267"/>
            <ac:spMk id="13" creationId="{1A31CF45-8930-280A-6282-7297DD660B03}"/>
          </ac:spMkLst>
        </pc:spChg>
        <pc:spChg chg="add del mod">
          <ac:chgData name="satria yudha" userId="be47a0632cc0b8fa" providerId="LiveId" clId="{C42C5555-9C6B-4ABB-93DD-E090417D0777}" dt="2023-01-17T11:00:29.366" v="4" actId="21"/>
          <ac:spMkLst>
            <pc:docMk/>
            <pc:sldMk cId="0" sldId="267"/>
            <ac:spMk id="15" creationId="{1F39244B-1C5A-5F19-6D7D-CD043EC48488}"/>
          </ac:spMkLst>
        </pc:spChg>
        <pc:spChg chg="add mod">
          <ac:chgData name="satria yudha" userId="be47a0632cc0b8fa" providerId="LiveId" clId="{C42C5555-9C6B-4ABB-93DD-E090417D0777}" dt="2023-01-17T11:05:02.357" v="415" actId="20577"/>
          <ac:spMkLst>
            <pc:docMk/>
            <pc:sldMk cId="0" sldId="267"/>
            <ac:spMk id="16" creationId="{5FAA1FCF-0184-1716-622A-C9FF7490A67C}"/>
          </ac:spMkLst>
        </pc:spChg>
        <pc:spChg chg="del">
          <ac:chgData name="satria yudha" userId="be47a0632cc0b8fa" providerId="LiveId" clId="{C42C5555-9C6B-4ABB-93DD-E090417D0777}" dt="2023-01-17T11:00:24.390" v="3" actId="21"/>
          <ac:spMkLst>
            <pc:docMk/>
            <pc:sldMk cId="0" sldId="267"/>
            <ac:spMk id="445" creationId="{00000000-0000-0000-0000-000000000000}"/>
          </ac:spMkLst>
        </pc:spChg>
        <pc:spChg chg="del">
          <ac:chgData name="satria yudha" userId="be47a0632cc0b8fa" providerId="LiveId" clId="{C42C5555-9C6B-4ABB-93DD-E090417D0777}" dt="2023-01-17T11:00:24.390" v="3" actId="21"/>
          <ac:spMkLst>
            <pc:docMk/>
            <pc:sldMk cId="0" sldId="267"/>
            <ac:spMk id="446" creationId="{00000000-0000-0000-0000-000000000000}"/>
          </ac:spMkLst>
        </pc:spChg>
        <pc:spChg chg="del">
          <ac:chgData name="satria yudha" userId="be47a0632cc0b8fa" providerId="LiveId" clId="{C42C5555-9C6B-4ABB-93DD-E090417D0777}" dt="2023-01-17T11:00:24.390" v="3" actId="21"/>
          <ac:spMkLst>
            <pc:docMk/>
            <pc:sldMk cId="0" sldId="267"/>
            <ac:spMk id="447" creationId="{00000000-0000-0000-0000-000000000000}"/>
          </ac:spMkLst>
        </pc:spChg>
        <pc:spChg chg="del">
          <ac:chgData name="satria yudha" userId="be47a0632cc0b8fa" providerId="LiveId" clId="{C42C5555-9C6B-4ABB-93DD-E090417D0777}" dt="2023-01-17T11:00:24.390" v="3" actId="21"/>
          <ac:spMkLst>
            <pc:docMk/>
            <pc:sldMk cId="0" sldId="267"/>
            <ac:spMk id="448" creationId="{00000000-0000-0000-0000-000000000000}"/>
          </ac:spMkLst>
        </pc:spChg>
        <pc:spChg chg="del">
          <ac:chgData name="satria yudha" userId="be47a0632cc0b8fa" providerId="LiveId" clId="{C42C5555-9C6B-4ABB-93DD-E090417D0777}" dt="2023-01-17T11:00:24.390" v="3" actId="21"/>
          <ac:spMkLst>
            <pc:docMk/>
            <pc:sldMk cId="0" sldId="267"/>
            <ac:spMk id="449" creationId="{00000000-0000-0000-0000-000000000000}"/>
          </ac:spMkLst>
        </pc:spChg>
        <pc:spChg chg="del">
          <ac:chgData name="satria yudha" userId="be47a0632cc0b8fa" providerId="LiveId" clId="{C42C5555-9C6B-4ABB-93DD-E090417D0777}" dt="2023-01-17T11:00:24.390" v="3" actId="21"/>
          <ac:spMkLst>
            <pc:docMk/>
            <pc:sldMk cId="0" sldId="267"/>
            <ac:spMk id="450" creationId="{00000000-0000-0000-0000-000000000000}"/>
          </ac:spMkLst>
        </pc:spChg>
        <pc:spChg chg="del">
          <ac:chgData name="satria yudha" userId="be47a0632cc0b8fa" providerId="LiveId" clId="{C42C5555-9C6B-4ABB-93DD-E090417D0777}" dt="2023-01-17T11:00:24.390" v="3" actId="21"/>
          <ac:spMkLst>
            <pc:docMk/>
            <pc:sldMk cId="0" sldId="267"/>
            <ac:spMk id="451" creationId="{00000000-0000-0000-0000-000000000000}"/>
          </ac:spMkLst>
        </pc:spChg>
        <pc:spChg chg="del">
          <ac:chgData name="satria yudha" userId="be47a0632cc0b8fa" providerId="LiveId" clId="{C42C5555-9C6B-4ABB-93DD-E090417D0777}" dt="2023-01-17T11:00:24.390" v="3" actId="21"/>
          <ac:spMkLst>
            <pc:docMk/>
            <pc:sldMk cId="0" sldId="267"/>
            <ac:spMk id="452" creationId="{00000000-0000-0000-0000-000000000000}"/>
          </ac:spMkLst>
        </pc:spChg>
        <pc:spChg chg="del">
          <ac:chgData name="satria yudha" userId="be47a0632cc0b8fa" providerId="LiveId" clId="{C42C5555-9C6B-4ABB-93DD-E090417D0777}" dt="2023-01-17T11:00:24.390" v="3" actId="21"/>
          <ac:spMkLst>
            <pc:docMk/>
            <pc:sldMk cId="0" sldId="267"/>
            <ac:spMk id="453" creationId="{00000000-0000-0000-0000-000000000000}"/>
          </ac:spMkLst>
        </pc:spChg>
        <pc:spChg chg="del">
          <ac:chgData name="satria yudha" userId="be47a0632cc0b8fa" providerId="LiveId" clId="{C42C5555-9C6B-4ABB-93DD-E090417D0777}" dt="2023-01-17T11:00:24.390" v="3" actId="21"/>
          <ac:spMkLst>
            <pc:docMk/>
            <pc:sldMk cId="0" sldId="267"/>
            <ac:spMk id="454" creationId="{00000000-0000-0000-0000-000000000000}"/>
          </ac:spMkLst>
        </pc:spChg>
        <pc:grpChg chg="del">
          <ac:chgData name="satria yudha" userId="be47a0632cc0b8fa" providerId="LiveId" clId="{C42C5555-9C6B-4ABB-93DD-E090417D0777}" dt="2023-01-17T11:00:24.390" v="3" actId="21"/>
          <ac:grpSpMkLst>
            <pc:docMk/>
            <pc:sldMk cId="0" sldId="267"/>
            <ac:grpSpMk id="455" creationId="{00000000-0000-0000-0000-000000000000}"/>
          </ac:grpSpMkLst>
        </pc:grpChg>
        <pc:grpChg chg="del">
          <ac:chgData name="satria yudha" userId="be47a0632cc0b8fa" providerId="LiveId" clId="{C42C5555-9C6B-4ABB-93DD-E090417D0777}" dt="2023-01-17T11:00:24.390" v="3" actId="21"/>
          <ac:grpSpMkLst>
            <pc:docMk/>
            <pc:sldMk cId="0" sldId="267"/>
            <ac:grpSpMk id="460" creationId="{00000000-0000-0000-0000-000000000000}"/>
          </ac:grpSpMkLst>
        </pc:grpChg>
        <pc:grpChg chg="del">
          <ac:chgData name="satria yudha" userId="be47a0632cc0b8fa" providerId="LiveId" clId="{C42C5555-9C6B-4ABB-93DD-E090417D0777}" dt="2023-01-17T11:00:24.390" v="3" actId="21"/>
          <ac:grpSpMkLst>
            <pc:docMk/>
            <pc:sldMk cId="0" sldId="267"/>
            <ac:grpSpMk id="466" creationId="{00000000-0000-0000-0000-000000000000}"/>
          </ac:grpSpMkLst>
        </pc:grpChg>
        <pc:picChg chg="add del mod">
          <ac:chgData name="satria yudha" userId="be47a0632cc0b8fa" providerId="LiveId" clId="{C42C5555-9C6B-4ABB-93DD-E090417D0777}" dt="2023-01-17T11:09:37.499" v="429" actId="21"/>
          <ac:picMkLst>
            <pc:docMk/>
            <pc:sldMk cId="0" sldId="267"/>
            <ac:picMk id="17" creationId="{6E25BA6B-0A69-A581-02D8-A0D97012671B}"/>
          </ac:picMkLst>
        </pc:picChg>
        <pc:picChg chg="add del mod">
          <ac:chgData name="satria yudha" userId="be47a0632cc0b8fa" providerId="LiveId" clId="{C42C5555-9C6B-4ABB-93DD-E090417D0777}" dt="2023-01-17T11:09:34.935" v="428" actId="21"/>
          <ac:picMkLst>
            <pc:docMk/>
            <pc:sldMk cId="0" sldId="267"/>
            <ac:picMk id="18" creationId="{9DF1FE87-41BF-8C24-DC21-CBA6E54CB321}"/>
          </ac:picMkLst>
        </pc:picChg>
        <pc:picChg chg="add mod">
          <ac:chgData name="satria yudha" userId="be47a0632cc0b8fa" providerId="LiveId" clId="{C42C5555-9C6B-4ABB-93DD-E090417D0777}" dt="2023-01-17T11:10:44.655" v="432" actId="1076"/>
          <ac:picMkLst>
            <pc:docMk/>
            <pc:sldMk cId="0" sldId="267"/>
            <ac:picMk id="20" creationId="{754CE13D-1D26-563B-08FE-6ED6356BA9EB}"/>
          </ac:picMkLst>
        </pc:picChg>
      </pc:sldChg>
      <pc:sldChg chg="del">
        <pc:chgData name="satria yudha" userId="be47a0632cc0b8fa" providerId="LiveId" clId="{C42C5555-9C6B-4ABB-93DD-E090417D0777}" dt="2023-01-17T11:10:54.074" v="433" actId="2696"/>
        <pc:sldMkLst>
          <pc:docMk/>
          <pc:sldMk cId="0" sldId="268"/>
        </pc:sldMkLst>
      </pc:sldChg>
      <pc:sldChg chg="addSp delSp modSp add del mod">
        <pc:chgData name="satria yudha" userId="be47a0632cc0b8fa" providerId="LiveId" clId="{C42C5555-9C6B-4ABB-93DD-E090417D0777}" dt="2023-01-17T12:27:41.066" v="2366" actId="2696"/>
        <pc:sldMkLst>
          <pc:docMk/>
          <pc:sldMk cId="0" sldId="269"/>
        </pc:sldMkLst>
        <pc:spChg chg="add del mod">
          <ac:chgData name="satria yudha" userId="be47a0632cc0b8fa" providerId="LiveId" clId="{C42C5555-9C6B-4ABB-93DD-E090417D0777}" dt="2023-01-17T11:42:45.464" v="1676" actId="21"/>
          <ac:spMkLst>
            <pc:docMk/>
            <pc:sldMk cId="0" sldId="269"/>
            <ac:spMk id="3" creationId="{3FB5A1C9-FC71-5BF9-707E-7CF81E0B7DBD}"/>
          </ac:spMkLst>
        </pc:spChg>
        <pc:spChg chg="add del mod">
          <ac:chgData name="satria yudha" userId="be47a0632cc0b8fa" providerId="LiveId" clId="{C42C5555-9C6B-4ABB-93DD-E090417D0777}" dt="2023-01-17T11:42:39.170" v="1675" actId="21"/>
          <ac:spMkLst>
            <pc:docMk/>
            <pc:sldMk cId="0" sldId="269"/>
            <ac:spMk id="5" creationId="{D5AC06DA-5198-D1A7-453D-AF90BC7BC677}"/>
          </ac:spMkLst>
        </pc:spChg>
        <pc:spChg chg="add mod">
          <ac:chgData name="satria yudha" userId="be47a0632cc0b8fa" providerId="LiveId" clId="{C42C5555-9C6B-4ABB-93DD-E090417D0777}" dt="2023-01-17T11:49:34.212" v="1707" actId="255"/>
          <ac:spMkLst>
            <pc:docMk/>
            <pc:sldMk cId="0" sldId="269"/>
            <ac:spMk id="6" creationId="{BA38A12F-0998-3271-E371-AE15FBFEDFEA}"/>
          </ac:spMkLst>
        </pc:spChg>
        <pc:spChg chg="del">
          <ac:chgData name="satria yudha" userId="be47a0632cc0b8fa" providerId="LiveId" clId="{C42C5555-9C6B-4ABB-93DD-E090417D0777}" dt="2023-01-17T11:42:26.214" v="1673" actId="478"/>
          <ac:spMkLst>
            <pc:docMk/>
            <pc:sldMk cId="0" sldId="269"/>
            <ac:spMk id="484" creationId="{00000000-0000-0000-0000-000000000000}"/>
          </ac:spMkLst>
        </pc:spChg>
        <pc:spChg chg="del">
          <ac:chgData name="satria yudha" userId="be47a0632cc0b8fa" providerId="LiveId" clId="{C42C5555-9C6B-4ABB-93DD-E090417D0777}" dt="2023-01-17T11:42:33.717" v="1674" actId="21"/>
          <ac:spMkLst>
            <pc:docMk/>
            <pc:sldMk cId="0" sldId="269"/>
            <ac:spMk id="485" creationId="{00000000-0000-0000-0000-000000000000}"/>
          </ac:spMkLst>
        </pc:spChg>
      </pc:sldChg>
      <pc:sldChg chg="del">
        <pc:chgData name="satria yudha" userId="be47a0632cc0b8fa" providerId="LiveId" clId="{C42C5555-9C6B-4ABB-93DD-E090417D0777}" dt="2023-01-17T12:27:21.629" v="2322" actId="2696"/>
        <pc:sldMkLst>
          <pc:docMk/>
          <pc:sldMk cId="0" sldId="270"/>
        </pc:sldMkLst>
      </pc:sldChg>
      <pc:sldChg chg="del">
        <pc:chgData name="satria yudha" userId="be47a0632cc0b8fa" providerId="LiveId" clId="{C42C5555-9C6B-4ABB-93DD-E090417D0777}" dt="2023-01-17T12:27:23.307" v="2323" actId="2696"/>
        <pc:sldMkLst>
          <pc:docMk/>
          <pc:sldMk cId="0" sldId="271"/>
        </pc:sldMkLst>
      </pc:sldChg>
      <pc:sldChg chg="del">
        <pc:chgData name="satria yudha" userId="be47a0632cc0b8fa" providerId="LiveId" clId="{C42C5555-9C6B-4ABB-93DD-E090417D0777}" dt="2023-01-17T12:27:24.121" v="2324" actId="2696"/>
        <pc:sldMkLst>
          <pc:docMk/>
          <pc:sldMk cId="0" sldId="272"/>
        </pc:sldMkLst>
      </pc:sldChg>
      <pc:sldChg chg="del">
        <pc:chgData name="satria yudha" userId="be47a0632cc0b8fa" providerId="LiveId" clId="{C42C5555-9C6B-4ABB-93DD-E090417D0777}" dt="2023-01-17T12:27:24.354" v="2325" actId="2696"/>
        <pc:sldMkLst>
          <pc:docMk/>
          <pc:sldMk cId="0" sldId="273"/>
        </pc:sldMkLst>
      </pc:sldChg>
      <pc:sldChg chg="addSp delSp modSp mod ord">
        <pc:chgData name="satria yudha" userId="be47a0632cc0b8fa" providerId="LiveId" clId="{C42C5555-9C6B-4ABB-93DD-E090417D0777}" dt="2023-01-17T11:58:57.318" v="2321" actId="20577"/>
        <pc:sldMkLst>
          <pc:docMk/>
          <pc:sldMk cId="0" sldId="274"/>
        </pc:sldMkLst>
        <pc:spChg chg="add del mod">
          <ac:chgData name="satria yudha" userId="be47a0632cc0b8fa" providerId="LiveId" clId="{C42C5555-9C6B-4ABB-93DD-E090417D0777}" dt="2023-01-17T11:53:03.240" v="1743" actId="207"/>
          <ac:spMkLst>
            <pc:docMk/>
            <pc:sldMk cId="0" sldId="274"/>
            <ac:spMk id="3" creationId="{08BD1634-21B1-AD29-BF27-8FCB1F1CA76D}"/>
          </ac:spMkLst>
        </pc:spChg>
        <pc:spChg chg="add del mod">
          <ac:chgData name="satria yudha" userId="be47a0632cc0b8fa" providerId="LiveId" clId="{C42C5555-9C6B-4ABB-93DD-E090417D0777}" dt="2023-01-17T11:51:38.363" v="1731" actId="21"/>
          <ac:spMkLst>
            <pc:docMk/>
            <pc:sldMk cId="0" sldId="274"/>
            <ac:spMk id="5" creationId="{0E051AE8-DF5F-DA06-0BF5-3C5E383D0153}"/>
          </ac:spMkLst>
        </pc:spChg>
        <pc:spChg chg="add del mod">
          <ac:chgData name="satria yudha" userId="be47a0632cc0b8fa" providerId="LiveId" clId="{C42C5555-9C6B-4ABB-93DD-E090417D0777}" dt="2023-01-17T11:51:38.363" v="1731" actId="21"/>
          <ac:spMkLst>
            <pc:docMk/>
            <pc:sldMk cId="0" sldId="274"/>
            <ac:spMk id="7" creationId="{2EA55BB3-B91D-173E-C290-8D354C3D41BB}"/>
          </ac:spMkLst>
        </pc:spChg>
        <pc:spChg chg="add del mod">
          <ac:chgData name="satria yudha" userId="be47a0632cc0b8fa" providerId="LiveId" clId="{C42C5555-9C6B-4ABB-93DD-E090417D0777}" dt="2023-01-17T11:55:45.025" v="1919" actId="207"/>
          <ac:spMkLst>
            <pc:docMk/>
            <pc:sldMk cId="0" sldId="274"/>
            <ac:spMk id="9" creationId="{752D1753-0CC6-3948-E90C-5E99ADBFCBB0}"/>
          </ac:spMkLst>
        </pc:spChg>
        <pc:spChg chg="add del mod">
          <ac:chgData name="satria yudha" userId="be47a0632cc0b8fa" providerId="LiveId" clId="{C42C5555-9C6B-4ABB-93DD-E090417D0777}" dt="2023-01-17T11:51:38.363" v="1731" actId="21"/>
          <ac:spMkLst>
            <pc:docMk/>
            <pc:sldMk cId="0" sldId="274"/>
            <ac:spMk id="11" creationId="{8C2717A8-A508-29D1-E314-B73BDD023F51}"/>
          </ac:spMkLst>
        </pc:spChg>
        <pc:spChg chg="add del mod">
          <ac:chgData name="satria yudha" userId="be47a0632cc0b8fa" providerId="LiveId" clId="{C42C5555-9C6B-4ABB-93DD-E090417D0777}" dt="2023-01-17T11:51:38.363" v="1731" actId="21"/>
          <ac:spMkLst>
            <pc:docMk/>
            <pc:sldMk cId="0" sldId="274"/>
            <ac:spMk id="13" creationId="{6C043D23-6D1D-09C0-6B83-8CC95FC30B75}"/>
          </ac:spMkLst>
        </pc:spChg>
        <pc:spChg chg="add del mod">
          <ac:chgData name="satria yudha" userId="be47a0632cc0b8fa" providerId="LiveId" clId="{C42C5555-9C6B-4ABB-93DD-E090417D0777}" dt="2023-01-17T11:57:29.607" v="2042" actId="1076"/>
          <ac:spMkLst>
            <pc:docMk/>
            <pc:sldMk cId="0" sldId="274"/>
            <ac:spMk id="15" creationId="{5D4C4022-4573-3538-DDD8-2B6D74868ACB}"/>
          </ac:spMkLst>
        </pc:spChg>
        <pc:spChg chg="add del mod">
          <ac:chgData name="satria yudha" userId="be47a0632cc0b8fa" providerId="LiveId" clId="{C42C5555-9C6B-4ABB-93DD-E090417D0777}" dt="2023-01-17T11:51:38.363" v="1731" actId="21"/>
          <ac:spMkLst>
            <pc:docMk/>
            <pc:sldMk cId="0" sldId="274"/>
            <ac:spMk id="17" creationId="{0F8A14AE-B177-4F0B-7772-E1F3E0CB3D1B}"/>
          </ac:spMkLst>
        </pc:spChg>
        <pc:spChg chg="add del mod">
          <ac:chgData name="satria yudha" userId="be47a0632cc0b8fa" providerId="LiveId" clId="{C42C5555-9C6B-4ABB-93DD-E090417D0777}" dt="2023-01-17T11:51:38.363" v="1731" actId="21"/>
          <ac:spMkLst>
            <pc:docMk/>
            <pc:sldMk cId="0" sldId="274"/>
            <ac:spMk id="19" creationId="{44990DD2-3977-9A48-8826-430E712B5C27}"/>
          </ac:spMkLst>
        </pc:spChg>
        <pc:spChg chg="add del mod">
          <ac:chgData name="satria yudha" userId="be47a0632cc0b8fa" providerId="LiveId" clId="{C42C5555-9C6B-4ABB-93DD-E090417D0777}" dt="2023-01-17T11:53:04.808" v="1745"/>
          <ac:spMkLst>
            <pc:docMk/>
            <pc:sldMk cId="0" sldId="274"/>
            <ac:spMk id="20" creationId="{3C071932-79B8-D2E9-C7A2-D437EABBDF9B}"/>
          </ac:spMkLst>
        </pc:spChg>
        <pc:spChg chg="add mod">
          <ac:chgData name="satria yudha" userId="be47a0632cc0b8fa" providerId="LiveId" clId="{C42C5555-9C6B-4ABB-93DD-E090417D0777}" dt="2023-01-17T11:55:13.851" v="1905" actId="20577"/>
          <ac:spMkLst>
            <pc:docMk/>
            <pc:sldMk cId="0" sldId="274"/>
            <ac:spMk id="21" creationId="{81DF9328-5612-B259-9F6C-B7E93C9E5450}"/>
          </ac:spMkLst>
        </pc:spChg>
        <pc:spChg chg="add mod">
          <ac:chgData name="satria yudha" userId="be47a0632cc0b8fa" providerId="LiveId" clId="{C42C5555-9C6B-4ABB-93DD-E090417D0777}" dt="2023-01-17T11:56:47.510" v="2032" actId="20577"/>
          <ac:spMkLst>
            <pc:docMk/>
            <pc:sldMk cId="0" sldId="274"/>
            <ac:spMk id="22" creationId="{8522E1F0-AA60-FD2D-96FE-32F26BE430D3}"/>
          </ac:spMkLst>
        </pc:spChg>
        <pc:spChg chg="add mod">
          <ac:chgData name="satria yudha" userId="be47a0632cc0b8fa" providerId="LiveId" clId="{C42C5555-9C6B-4ABB-93DD-E090417D0777}" dt="2023-01-17T11:58:57.318" v="2321" actId="20577"/>
          <ac:spMkLst>
            <pc:docMk/>
            <pc:sldMk cId="0" sldId="274"/>
            <ac:spMk id="23" creationId="{A0F338A7-A8D6-D066-79AB-44C26D4C80CB}"/>
          </ac:spMkLst>
        </pc:spChg>
        <pc:spChg chg="mod">
          <ac:chgData name="satria yudha" userId="be47a0632cc0b8fa" providerId="LiveId" clId="{C42C5555-9C6B-4ABB-93DD-E090417D0777}" dt="2023-01-17T11:50:18.599" v="1724" actId="207"/>
          <ac:spMkLst>
            <pc:docMk/>
            <pc:sldMk cId="0" sldId="274"/>
            <ac:spMk id="548" creationId="{00000000-0000-0000-0000-000000000000}"/>
          </ac:spMkLst>
        </pc:spChg>
        <pc:spChg chg="del">
          <ac:chgData name="satria yudha" userId="be47a0632cc0b8fa" providerId="LiveId" clId="{C42C5555-9C6B-4ABB-93DD-E090417D0777}" dt="2023-01-17T11:50:29.443" v="1725" actId="21"/>
          <ac:spMkLst>
            <pc:docMk/>
            <pc:sldMk cId="0" sldId="274"/>
            <ac:spMk id="549" creationId="{00000000-0000-0000-0000-000000000000}"/>
          </ac:spMkLst>
        </pc:spChg>
        <pc:spChg chg="del">
          <ac:chgData name="satria yudha" userId="be47a0632cc0b8fa" providerId="LiveId" clId="{C42C5555-9C6B-4ABB-93DD-E090417D0777}" dt="2023-01-17T11:50:29.443" v="1725" actId="21"/>
          <ac:spMkLst>
            <pc:docMk/>
            <pc:sldMk cId="0" sldId="274"/>
            <ac:spMk id="550" creationId="{00000000-0000-0000-0000-000000000000}"/>
          </ac:spMkLst>
        </pc:spChg>
        <pc:spChg chg="del">
          <ac:chgData name="satria yudha" userId="be47a0632cc0b8fa" providerId="LiveId" clId="{C42C5555-9C6B-4ABB-93DD-E090417D0777}" dt="2023-01-17T11:50:29.443" v="1725" actId="21"/>
          <ac:spMkLst>
            <pc:docMk/>
            <pc:sldMk cId="0" sldId="274"/>
            <ac:spMk id="551" creationId="{00000000-0000-0000-0000-000000000000}"/>
          </ac:spMkLst>
        </pc:spChg>
        <pc:spChg chg="del">
          <ac:chgData name="satria yudha" userId="be47a0632cc0b8fa" providerId="LiveId" clId="{C42C5555-9C6B-4ABB-93DD-E090417D0777}" dt="2023-01-17T11:50:29.443" v="1725" actId="21"/>
          <ac:spMkLst>
            <pc:docMk/>
            <pc:sldMk cId="0" sldId="274"/>
            <ac:spMk id="552" creationId="{00000000-0000-0000-0000-000000000000}"/>
          </ac:spMkLst>
        </pc:spChg>
        <pc:spChg chg="del">
          <ac:chgData name="satria yudha" userId="be47a0632cc0b8fa" providerId="LiveId" clId="{C42C5555-9C6B-4ABB-93DD-E090417D0777}" dt="2023-01-17T11:50:29.443" v="1725" actId="21"/>
          <ac:spMkLst>
            <pc:docMk/>
            <pc:sldMk cId="0" sldId="274"/>
            <ac:spMk id="553" creationId="{00000000-0000-0000-0000-000000000000}"/>
          </ac:spMkLst>
        </pc:spChg>
        <pc:spChg chg="del">
          <ac:chgData name="satria yudha" userId="be47a0632cc0b8fa" providerId="LiveId" clId="{C42C5555-9C6B-4ABB-93DD-E090417D0777}" dt="2023-01-17T11:50:29.443" v="1725" actId="21"/>
          <ac:spMkLst>
            <pc:docMk/>
            <pc:sldMk cId="0" sldId="274"/>
            <ac:spMk id="554" creationId="{00000000-0000-0000-0000-000000000000}"/>
          </ac:spMkLst>
        </pc:spChg>
        <pc:spChg chg="del">
          <ac:chgData name="satria yudha" userId="be47a0632cc0b8fa" providerId="LiveId" clId="{C42C5555-9C6B-4ABB-93DD-E090417D0777}" dt="2023-01-17T11:50:29.443" v="1725" actId="21"/>
          <ac:spMkLst>
            <pc:docMk/>
            <pc:sldMk cId="0" sldId="274"/>
            <ac:spMk id="555" creationId="{00000000-0000-0000-0000-000000000000}"/>
          </ac:spMkLst>
        </pc:spChg>
        <pc:spChg chg="del">
          <ac:chgData name="satria yudha" userId="be47a0632cc0b8fa" providerId="LiveId" clId="{C42C5555-9C6B-4ABB-93DD-E090417D0777}" dt="2023-01-17T11:50:29.443" v="1725" actId="21"/>
          <ac:spMkLst>
            <pc:docMk/>
            <pc:sldMk cId="0" sldId="274"/>
            <ac:spMk id="556" creationId="{00000000-0000-0000-0000-000000000000}"/>
          </ac:spMkLst>
        </pc:spChg>
        <pc:spChg chg="del">
          <ac:chgData name="satria yudha" userId="be47a0632cc0b8fa" providerId="LiveId" clId="{C42C5555-9C6B-4ABB-93DD-E090417D0777}" dt="2023-01-17T11:50:29.443" v="1725" actId="21"/>
          <ac:spMkLst>
            <pc:docMk/>
            <pc:sldMk cId="0" sldId="274"/>
            <ac:spMk id="557" creationId="{00000000-0000-0000-0000-000000000000}"/>
          </ac:spMkLst>
        </pc:spChg>
        <pc:spChg chg="del">
          <ac:chgData name="satria yudha" userId="be47a0632cc0b8fa" providerId="LiveId" clId="{C42C5555-9C6B-4ABB-93DD-E090417D0777}" dt="2023-01-17T11:50:29.443" v="1725" actId="21"/>
          <ac:spMkLst>
            <pc:docMk/>
            <pc:sldMk cId="0" sldId="274"/>
            <ac:spMk id="558" creationId="{00000000-0000-0000-0000-000000000000}"/>
          </ac:spMkLst>
        </pc:spChg>
        <pc:spChg chg="del">
          <ac:chgData name="satria yudha" userId="be47a0632cc0b8fa" providerId="LiveId" clId="{C42C5555-9C6B-4ABB-93DD-E090417D0777}" dt="2023-01-17T11:50:29.443" v="1725" actId="21"/>
          <ac:spMkLst>
            <pc:docMk/>
            <pc:sldMk cId="0" sldId="274"/>
            <ac:spMk id="559" creationId="{00000000-0000-0000-0000-000000000000}"/>
          </ac:spMkLst>
        </pc:spChg>
        <pc:spChg chg="del">
          <ac:chgData name="satria yudha" userId="be47a0632cc0b8fa" providerId="LiveId" clId="{C42C5555-9C6B-4ABB-93DD-E090417D0777}" dt="2023-01-17T11:50:29.443" v="1725" actId="21"/>
          <ac:spMkLst>
            <pc:docMk/>
            <pc:sldMk cId="0" sldId="274"/>
            <ac:spMk id="560" creationId="{00000000-0000-0000-0000-000000000000}"/>
          </ac:spMkLst>
        </pc:spChg>
        <pc:spChg chg="del">
          <ac:chgData name="satria yudha" userId="be47a0632cc0b8fa" providerId="LiveId" clId="{C42C5555-9C6B-4ABB-93DD-E090417D0777}" dt="2023-01-17T11:50:29.443" v="1725" actId="21"/>
          <ac:spMkLst>
            <pc:docMk/>
            <pc:sldMk cId="0" sldId="274"/>
            <ac:spMk id="561" creationId="{00000000-0000-0000-0000-000000000000}"/>
          </ac:spMkLst>
        </pc:spChg>
        <pc:spChg chg="del">
          <ac:chgData name="satria yudha" userId="be47a0632cc0b8fa" providerId="LiveId" clId="{C42C5555-9C6B-4ABB-93DD-E090417D0777}" dt="2023-01-17T11:50:29.443" v="1725" actId="21"/>
          <ac:spMkLst>
            <pc:docMk/>
            <pc:sldMk cId="0" sldId="274"/>
            <ac:spMk id="562" creationId="{00000000-0000-0000-0000-000000000000}"/>
          </ac:spMkLst>
        </pc:spChg>
        <pc:spChg chg="del">
          <ac:chgData name="satria yudha" userId="be47a0632cc0b8fa" providerId="LiveId" clId="{C42C5555-9C6B-4ABB-93DD-E090417D0777}" dt="2023-01-17T11:50:29.443" v="1725" actId="21"/>
          <ac:spMkLst>
            <pc:docMk/>
            <pc:sldMk cId="0" sldId="274"/>
            <ac:spMk id="563" creationId="{00000000-0000-0000-0000-000000000000}"/>
          </ac:spMkLst>
        </pc:spChg>
        <pc:spChg chg="del">
          <ac:chgData name="satria yudha" userId="be47a0632cc0b8fa" providerId="LiveId" clId="{C42C5555-9C6B-4ABB-93DD-E090417D0777}" dt="2023-01-17T11:50:29.443" v="1725" actId="21"/>
          <ac:spMkLst>
            <pc:docMk/>
            <pc:sldMk cId="0" sldId="274"/>
            <ac:spMk id="564" creationId="{00000000-0000-0000-0000-000000000000}"/>
          </ac:spMkLst>
        </pc:spChg>
        <pc:spChg chg="del">
          <ac:chgData name="satria yudha" userId="be47a0632cc0b8fa" providerId="LiveId" clId="{C42C5555-9C6B-4ABB-93DD-E090417D0777}" dt="2023-01-17T11:50:29.443" v="1725" actId="21"/>
          <ac:spMkLst>
            <pc:docMk/>
            <pc:sldMk cId="0" sldId="274"/>
            <ac:spMk id="565" creationId="{00000000-0000-0000-0000-000000000000}"/>
          </ac:spMkLst>
        </pc:spChg>
        <pc:spChg chg="del">
          <ac:chgData name="satria yudha" userId="be47a0632cc0b8fa" providerId="LiveId" clId="{C42C5555-9C6B-4ABB-93DD-E090417D0777}" dt="2023-01-17T11:50:29.443" v="1725" actId="21"/>
          <ac:spMkLst>
            <pc:docMk/>
            <pc:sldMk cId="0" sldId="274"/>
            <ac:spMk id="566" creationId="{00000000-0000-0000-0000-000000000000}"/>
          </ac:spMkLst>
        </pc:spChg>
        <pc:spChg chg="del">
          <ac:chgData name="satria yudha" userId="be47a0632cc0b8fa" providerId="LiveId" clId="{C42C5555-9C6B-4ABB-93DD-E090417D0777}" dt="2023-01-17T11:50:29.443" v="1725" actId="21"/>
          <ac:spMkLst>
            <pc:docMk/>
            <pc:sldMk cId="0" sldId="274"/>
            <ac:spMk id="567" creationId="{00000000-0000-0000-0000-000000000000}"/>
          </ac:spMkLst>
        </pc:spChg>
        <pc:spChg chg="del">
          <ac:chgData name="satria yudha" userId="be47a0632cc0b8fa" providerId="LiveId" clId="{C42C5555-9C6B-4ABB-93DD-E090417D0777}" dt="2023-01-17T11:50:29.443" v="1725" actId="21"/>
          <ac:spMkLst>
            <pc:docMk/>
            <pc:sldMk cId="0" sldId="274"/>
            <ac:spMk id="568" creationId="{00000000-0000-0000-0000-000000000000}"/>
          </ac:spMkLst>
        </pc:spChg>
        <pc:spChg chg="del">
          <ac:chgData name="satria yudha" userId="be47a0632cc0b8fa" providerId="LiveId" clId="{C42C5555-9C6B-4ABB-93DD-E090417D0777}" dt="2023-01-17T11:50:29.443" v="1725" actId="21"/>
          <ac:spMkLst>
            <pc:docMk/>
            <pc:sldMk cId="0" sldId="274"/>
            <ac:spMk id="569" creationId="{00000000-0000-0000-0000-000000000000}"/>
          </ac:spMkLst>
        </pc:spChg>
        <pc:spChg chg="del">
          <ac:chgData name="satria yudha" userId="be47a0632cc0b8fa" providerId="LiveId" clId="{C42C5555-9C6B-4ABB-93DD-E090417D0777}" dt="2023-01-17T11:50:29.443" v="1725" actId="21"/>
          <ac:spMkLst>
            <pc:docMk/>
            <pc:sldMk cId="0" sldId="274"/>
            <ac:spMk id="570" creationId="{00000000-0000-0000-0000-000000000000}"/>
          </ac:spMkLst>
        </pc:spChg>
        <pc:spChg chg="del">
          <ac:chgData name="satria yudha" userId="be47a0632cc0b8fa" providerId="LiveId" clId="{C42C5555-9C6B-4ABB-93DD-E090417D0777}" dt="2023-01-17T11:50:29.443" v="1725" actId="21"/>
          <ac:spMkLst>
            <pc:docMk/>
            <pc:sldMk cId="0" sldId="274"/>
            <ac:spMk id="571" creationId="{00000000-0000-0000-0000-000000000000}"/>
          </ac:spMkLst>
        </pc:spChg>
        <pc:spChg chg="del">
          <ac:chgData name="satria yudha" userId="be47a0632cc0b8fa" providerId="LiveId" clId="{C42C5555-9C6B-4ABB-93DD-E090417D0777}" dt="2023-01-17T11:50:29.443" v="1725" actId="21"/>
          <ac:spMkLst>
            <pc:docMk/>
            <pc:sldMk cId="0" sldId="274"/>
            <ac:spMk id="572" creationId="{00000000-0000-0000-0000-000000000000}"/>
          </ac:spMkLst>
        </pc:spChg>
        <pc:spChg chg="del">
          <ac:chgData name="satria yudha" userId="be47a0632cc0b8fa" providerId="LiveId" clId="{C42C5555-9C6B-4ABB-93DD-E090417D0777}" dt="2023-01-17T11:50:29.443" v="1725" actId="21"/>
          <ac:spMkLst>
            <pc:docMk/>
            <pc:sldMk cId="0" sldId="274"/>
            <ac:spMk id="573" creationId="{00000000-0000-0000-0000-000000000000}"/>
          </ac:spMkLst>
        </pc:spChg>
        <pc:spChg chg="del">
          <ac:chgData name="satria yudha" userId="be47a0632cc0b8fa" providerId="LiveId" clId="{C42C5555-9C6B-4ABB-93DD-E090417D0777}" dt="2023-01-17T11:50:29.443" v="1725" actId="21"/>
          <ac:spMkLst>
            <pc:docMk/>
            <pc:sldMk cId="0" sldId="274"/>
            <ac:spMk id="574" creationId="{00000000-0000-0000-0000-000000000000}"/>
          </ac:spMkLst>
        </pc:spChg>
        <pc:spChg chg="del">
          <ac:chgData name="satria yudha" userId="be47a0632cc0b8fa" providerId="LiveId" clId="{C42C5555-9C6B-4ABB-93DD-E090417D0777}" dt="2023-01-17T11:50:29.443" v="1725" actId="21"/>
          <ac:spMkLst>
            <pc:docMk/>
            <pc:sldMk cId="0" sldId="274"/>
            <ac:spMk id="575" creationId="{00000000-0000-0000-0000-000000000000}"/>
          </ac:spMkLst>
        </pc:spChg>
      </pc:sldChg>
      <pc:sldChg chg="del">
        <pc:chgData name="satria yudha" userId="be47a0632cc0b8fa" providerId="LiveId" clId="{C42C5555-9C6B-4ABB-93DD-E090417D0777}" dt="2023-01-17T12:27:24.608" v="2326" actId="2696"/>
        <pc:sldMkLst>
          <pc:docMk/>
          <pc:sldMk cId="0" sldId="275"/>
        </pc:sldMkLst>
      </pc:sldChg>
      <pc:sldChg chg="del">
        <pc:chgData name="satria yudha" userId="be47a0632cc0b8fa" providerId="LiveId" clId="{C42C5555-9C6B-4ABB-93DD-E090417D0777}" dt="2023-01-17T12:27:24.761" v="2327" actId="2696"/>
        <pc:sldMkLst>
          <pc:docMk/>
          <pc:sldMk cId="0" sldId="276"/>
        </pc:sldMkLst>
      </pc:sldChg>
      <pc:sldChg chg="del">
        <pc:chgData name="satria yudha" userId="be47a0632cc0b8fa" providerId="LiveId" clId="{C42C5555-9C6B-4ABB-93DD-E090417D0777}" dt="2023-01-17T12:27:25.013" v="2328" actId="2696"/>
        <pc:sldMkLst>
          <pc:docMk/>
          <pc:sldMk cId="0" sldId="277"/>
        </pc:sldMkLst>
      </pc:sldChg>
      <pc:sldChg chg="del">
        <pc:chgData name="satria yudha" userId="be47a0632cc0b8fa" providerId="LiveId" clId="{C42C5555-9C6B-4ABB-93DD-E090417D0777}" dt="2023-01-17T12:27:25.185" v="2329" actId="2696"/>
        <pc:sldMkLst>
          <pc:docMk/>
          <pc:sldMk cId="0" sldId="278"/>
        </pc:sldMkLst>
      </pc:sldChg>
      <pc:sldChg chg="del">
        <pc:chgData name="satria yudha" userId="be47a0632cc0b8fa" providerId="LiveId" clId="{C42C5555-9C6B-4ABB-93DD-E090417D0777}" dt="2023-01-17T12:27:25.325" v="2330" actId="2696"/>
        <pc:sldMkLst>
          <pc:docMk/>
          <pc:sldMk cId="0" sldId="279"/>
        </pc:sldMkLst>
      </pc:sldChg>
      <pc:sldChg chg="del">
        <pc:chgData name="satria yudha" userId="be47a0632cc0b8fa" providerId="LiveId" clId="{C42C5555-9C6B-4ABB-93DD-E090417D0777}" dt="2023-01-17T12:27:25.639" v="2331" actId="2696"/>
        <pc:sldMkLst>
          <pc:docMk/>
          <pc:sldMk cId="0" sldId="280"/>
        </pc:sldMkLst>
      </pc:sldChg>
      <pc:sldChg chg="del">
        <pc:chgData name="satria yudha" userId="be47a0632cc0b8fa" providerId="LiveId" clId="{C42C5555-9C6B-4ABB-93DD-E090417D0777}" dt="2023-01-17T12:27:25.812" v="2332" actId="2696"/>
        <pc:sldMkLst>
          <pc:docMk/>
          <pc:sldMk cId="0" sldId="281"/>
        </pc:sldMkLst>
      </pc:sldChg>
      <pc:sldChg chg="del">
        <pc:chgData name="satria yudha" userId="be47a0632cc0b8fa" providerId="LiveId" clId="{C42C5555-9C6B-4ABB-93DD-E090417D0777}" dt="2023-01-17T12:27:26.094" v="2333" actId="2696"/>
        <pc:sldMkLst>
          <pc:docMk/>
          <pc:sldMk cId="0" sldId="282"/>
        </pc:sldMkLst>
      </pc:sldChg>
      <pc:sldChg chg="del">
        <pc:chgData name="satria yudha" userId="be47a0632cc0b8fa" providerId="LiveId" clId="{C42C5555-9C6B-4ABB-93DD-E090417D0777}" dt="2023-01-17T12:27:26.347" v="2334" actId="2696"/>
        <pc:sldMkLst>
          <pc:docMk/>
          <pc:sldMk cId="0" sldId="283"/>
        </pc:sldMkLst>
      </pc:sldChg>
      <pc:sldChg chg="del">
        <pc:chgData name="satria yudha" userId="be47a0632cc0b8fa" providerId="LiveId" clId="{C42C5555-9C6B-4ABB-93DD-E090417D0777}" dt="2023-01-17T12:27:26.754" v="2335" actId="2696"/>
        <pc:sldMkLst>
          <pc:docMk/>
          <pc:sldMk cId="0" sldId="284"/>
        </pc:sldMkLst>
      </pc:sldChg>
      <pc:sldChg chg="del">
        <pc:chgData name="satria yudha" userId="be47a0632cc0b8fa" providerId="LiveId" clId="{C42C5555-9C6B-4ABB-93DD-E090417D0777}" dt="2023-01-17T12:27:26.958" v="2336" actId="2696"/>
        <pc:sldMkLst>
          <pc:docMk/>
          <pc:sldMk cId="0" sldId="285"/>
        </pc:sldMkLst>
      </pc:sldChg>
      <pc:sldChg chg="del">
        <pc:chgData name="satria yudha" userId="be47a0632cc0b8fa" providerId="LiveId" clId="{C42C5555-9C6B-4ABB-93DD-E090417D0777}" dt="2023-01-17T12:27:27.256" v="2337" actId="2696"/>
        <pc:sldMkLst>
          <pc:docMk/>
          <pc:sldMk cId="0" sldId="286"/>
        </pc:sldMkLst>
      </pc:sldChg>
      <pc:sldChg chg="del">
        <pc:chgData name="satria yudha" userId="be47a0632cc0b8fa" providerId="LiveId" clId="{C42C5555-9C6B-4ABB-93DD-E090417D0777}" dt="2023-01-17T12:27:27.428" v="2338" actId="2696"/>
        <pc:sldMkLst>
          <pc:docMk/>
          <pc:sldMk cId="0" sldId="287"/>
        </pc:sldMkLst>
      </pc:sldChg>
      <pc:sldChg chg="del">
        <pc:chgData name="satria yudha" userId="be47a0632cc0b8fa" providerId="LiveId" clId="{C42C5555-9C6B-4ABB-93DD-E090417D0777}" dt="2023-01-17T12:27:27.632" v="2339" actId="2696"/>
        <pc:sldMkLst>
          <pc:docMk/>
          <pc:sldMk cId="0" sldId="288"/>
        </pc:sldMkLst>
      </pc:sldChg>
      <pc:sldChg chg="del">
        <pc:chgData name="satria yudha" userId="be47a0632cc0b8fa" providerId="LiveId" clId="{C42C5555-9C6B-4ABB-93DD-E090417D0777}" dt="2023-01-17T12:27:27.836" v="2340" actId="2696"/>
        <pc:sldMkLst>
          <pc:docMk/>
          <pc:sldMk cId="0" sldId="289"/>
        </pc:sldMkLst>
      </pc:sldChg>
      <pc:sldChg chg="del">
        <pc:chgData name="satria yudha" userId="be47a0632cc0b8fa" providerId="LiveId" clId="{C42C5555-9C6B-4ABB-93DD-E090417D0777}" dt="2023-01-17T12:27:28.525" v="2341" actId="2696"/>
        <pc:sldMkLst>
          <pc:docMk/>
          <pc:sldMk cId="0" sldId="290"/>
        </pc:sldMkLst>
      </pc:sldChg>
      <pc:sldChg chg="del">
        <pc:chgData name="satria yudha" userId="be47a0632cc0b8fa" providerId="LiveId" clId="{C42C5555-9C6B-4ABB-93DD-E090417D0777}" dt="2023-01-17T12:27:29.121" v="2342" actId="2696"/>
        <pc:sldMkLst>
          <pc:docMk/>
          <pc:sldMk cId="0" sldId="291"/>
        </pc:sldMkLst>
      </pc:sldChg>
      <pc:sldChg chg="del">
        <pc:chgData name="satria yudha" userId="be47a0632cc0b8fa" providerId="LiveId" clId="{C42C5555-9C6B-4ABB-93DD-E090417D0777}" dt="2023-01-17T12:27:29.937" v="2343" actId="2696"/>
        <pc:sldMkLst>
          <pc:docMk/>
          <pc:sldMk cId="0" sldId="292"/>
        </pc:sldMkLst>
      </pc:sldChg>
      <pc:sldChg chg="del">
        <pc:chgData name="satria yudha" userId="be47a0632cc0b8fa" providerId="LiveId" clId="{C42C5555-9C6B-4ABB-93DD-E090417D0777}" dt="2023-01-17T12:27:31.130" v="2344" actId="2696"/>
        <pc:sldMkLst>
          <pc:docMk/>
          <pc:sldMk cId="0" sldId="293"/>
        </pc:sldMkLst>
      </pc:sldChg>
      <pc:sldChg chg="modSp del modNotes">
        <pc:chgData name="satria yudha" userId="be47a0632cc0b8fa" providerId="LiveId" clId="{C42C5555-9C6B-4ABB-93DD-E090417D0777}" dt="2023-01-17T12:27:31.209" v="2346" actId="2696"/>
        <pc:sldMkLst>
          <pc:docMk/>
          <pc:sldMk cId="0" sldId="294"/>
        </pc:sldMkLst>
        <pc:graphicFrameChg chg="mod">
          <ac:chgData name="satria yudha" userId="be47a0632cc0b8fa" providerId="LiveId" clId="{C42C5555-9C6B-4ABB-93DD-E090417D0777}" dt="2023-01-17T12:27:31.130" v="2345"/>
          <ac:graphicFrameMkLst>
            <pc:docMk/>
            <pc:sldMk cId="0" sldId="294"/>
            <ac:graphicFrameMk id="7599" creationId="{00000000-0000-0000-0000-000000000000}"/>
          </ac:graphicFrameMkLst>
        </pc:graphicFrameChg>
        <pc:graphicFrameChg chg="mod">
          <ac:chgData name="satria yudha" userId="be47a0632cc0b8fa" providerId="LiveId" clId="{C42C5555-9C6B-4ABB-93DD-E090417D0777}" dt="2023-01-17T12:27:31.130" v="2345"/>
          <ac:graphicFrameMkLst>
            <pc:docMk/>
            <pc:sldMk cId="0" sldId="294"/>
            <ac:graphicFrameMk id="7635" creationId="{00000000-0000-0000-0000-000000000000}"/>
          </ac:graphicFrameMkLst>
        </pc:graphicFrameChg>
        <pc:graphicFrameChg chg="mod">
          <ac:chgData name="satria yudha" userId="be47a0632cc0b8fa" providerId="LiveId" clId="{C42C5555-9C6B-4ABB-93DD-E090417D0777}" dt="2023-01-17T12:27:31.130" v="2345"/>
          <ac:graphicFrameMkLst>
            <pc:docMk/>
            <pc:sldMk cId="0" sldId="294"/>
            <ac:graphicFrameMk id="7636" creationId="{00000000-0000-0000-0000-000000000000}"/>
          </ac:graphicFrameMkLst>
        </pc:graphicFrameChg>
        <pc:graphicFrameChg chg="mod">
          <ac:chgData name="satria yudha" userId="be47a0632cc0b8fa" providerId="LiveId" clId="{C42C5555-9C6B-4ABB-93DD-E090417D0777}" dt="2023-01-17T12:27:31.130" v="2345"/>
          <ac:graphicFrameMkLst>
            <pc:docMk/>
            <pc:sldMk cId="0" sldId="294"/>
            <ac:graphicFrameMk id="7674" creationId="{00000000-0000-0000-0000-000000000000}"/>
          </ac:graphicFrameMkLst>
        </pc:graphicFrameChg>
      </pc:sldChg>
      <pc:sldChg chg="del">
        <pc:chgData name="satria yudha" userId="be47a0632cc0b8fa" providerId="LiveId" clId="{C42C5555-9C6B-4ABB-93DD-E090417D0777}" dt="2023-01-17T12:27:31.303" v="2347" actId="2696"/>
        <pc:sldMkLst>
          <pc:docMk/>
          <pc:sldMk cId="0" sldId="295"/>
        </pc:sldMkLst>
      </pc:sldChg>
      <pc:sldChg chg="del">
        <pc:chgData name="satria yudha" userId="be47a0632cc0b8fa" providerId="LiveId" clId="{C42C5555-9C6B-4ABB-93DD-E090417D0777}" dt="2023-01-17T12:27:31.460" v="2348" actId="2696"/>
        <pc:sldMkLst>
          <pc:docMk/>
          <pc:sldMk cId="0" sldId="296"/>
        </pc:sldMkLst>
      </pc:sldChg>
      <pc:sldChg chg="del">
        <pc:chgData name="satria yudha" userId="be47a0632cc0b8fa" providerId="LiveId" clId="{C42C5555-9C6B-4ABB-93DD-E090417D0777}" dt="2023-01-17T12:27:31.632" v="2349" actId="2696"/>
        <pc:sldMkLst>
          <pc:docMk/>
          <pc:sldMk cId="0" sldId="297"/>
        </pc:sldMkLst>
      </pc:sldChg>
      <pc:sldChg chg="del">
        <pc:chgData name="satria yudha" userId="be47a0632cc0b8fa" providerId="LiveId" clId="{C42C5555-9C6B-4ABB-93DD-E090417D0777}" dt="2023-01-17T12:27:31.883" v="2350" actId="2696"/>
        <pc:sldMkLst>
          <pc:docMk/>
          <pc:sldMk cId="0" sldId="298"/>
        </pc:sldMkLst>
      </pc:sldChg>
      <pc:sldChg chg="del">
        <pc:chgData name="satria yudha" userId="be47a0632cc0b8fa" providerId="LiveId" clId="{C42C5555-9C6B-4ABB-93DD-E090417D0777}" dt="2023-01-17T12:27:32.056" v="2351" actId="2696"/>
        <pc:sldMkLst>
          <pc:docMk/>
          <pc:sldMk cId="0" sldId="299"/>
        </pc:sldMkLst>
      </pc:sldChg>
      <pc:sldChg chg="del">
        <pc:chgData name="satria yudha" userId="be47a0632cc0b8fa" providerId="LiveId" clId="{C42C5555-9C6B-4ABB-93DD-E090417D0777}" dt="2023-01-17T12:27:32.244" v="2352" actId="2696"/>
        <pc:sldMkLst>
          <pc:docMk/>
          <pc:sldMk cId="0" sldId="300"/>
        </pc:sldMkLst>
      </pc:sldChg>
      <pc:sldChg chg="del">
        <pc:chgData name="satria yudha" userId="be47a0632cc0b8fa" providerId="LiveId" clId="{C42C5555-9C6B-4ABB-93DD-E090417D0777}" dt="2023-01-17T12:27:32.463" v="2353" actId="2696"/>
        <pc:sldMkLst>
          <pc:docMk/>
          <pc:sldMk cId="0" sldId="301"/>
        </pc:sldMkLst>
      </pc:sldChg>
      <pc:sldChg chg="del">
        <pc:chgData name="satria yudha" userId="be47a0632cc0b8fa" providerId="LiveId" clId="{C42C5555-9C6B-4ABB-93DD-E090417D0777}" dt="2023-01-17T12:27:32.557" v="2354" actId="2696"/>
        <pc:sldMkLst>
          <pc:docMk/>
          <pc:sldMk cId="0" sldId="302"/>
        </pc:sldMkLst>
      </pc:sldChg>
      <pc:sldChg chg="del">
        <pc:chgData name="satria yudha" userId="be47a0632cc0b8fa" providerId="LiveId" clId="{C42C5555-9C6B-4ABB-93DD-E090417D0777}" dt="2023-01-17T12:27:32.635" v="2355" actId="2696"/>
        <pc:sldMkLst>
          <pc:docMk/>
          <pc:sldMk cId="0" sldId="303"/>
        </pc:sldMkLst>
      </pc:sldChg>
      <pc:sldChg chg="del">
        <pc:chgData name="satria yudha" userId="be47a0632cc0b8fa" providerId="LiveId" clId="{C42C5555-9C6B-4ABB-93DD-E090417D0777}" dt="2023-01-17T12:27:33.966" v="2356" actId="2696"/>
        <pc:sldMkLst>
          <pc:docMk/>
          <pc:sldMk cId="0" sldId="304"/>
        </pc:sldMkLst>
      </pc:sldChg>
      <pc:sldChg chg="del">
        <pc:chgData name="satria yudha" userId="be47a0632cc0b8fa" providerId="LiveId" clId="{C42C5555-9C6B-4ABB-93DD-E090417D0777}" dt="2023-01-17T12:27:34.814" v="2357" actId="2696"/>
        <pc:sldMkLst>
          <pc:docMk/>
          <pc:sldMk cId="0" sldId="305"/>
        </pc:sldMkLst>
      </pc:sldChg>
      <pc:sldChg chg="del">
        <pc:chgData name="satria yudha" userId="be47a0632cc0b8fa" providerId="LiveId" clId="{C42C5555-9C6B-4ABB-93DD-E090417D0777}" dt="2023-01-17T12:27:35.066" v="2358" actId="2696"/>
        <pc:sldMkLst>
          <pc:docMk/>
          <pc:sldMk cId="0" sldId="306"/>
        </pc:sldMkLst>
      </pc:sldChg>
      <pc:sldChg chg="del">
        <pc:chgData name="satria yudha" userId="be47a0632cc0b8fa" providerId="LiveId" clId="{C42C5555-9C6B-4ABB-93DD-E090417D0777}" dt="2023-01-17T12:27:35.286" v="2359" actId="2696"/>
        <pc:sldMkLst>
          <pc:docMk/>
          <pc:sldMk cId="0" sldId="307"/>
        </pc:sldMkLst>
      </pc:sldChg>
      <pc:sldChg chg="del">
        <pc:chgData name="satria yudha" userId="be47a0632cc0b8fa" providerId="LiveId" clId="{C42C5555-9C6B-4ABB-93DD-E090417D0777}" dt="2023-01-17T12:27:35.538" v="2360" actId="2696"/>
        <pc:sldMkLst>
          <pc:docMk/>
          <pc:sldMk cId="0" sldId="308"/>
        </pc:sldMkLst>
      </pc:sldChg>
      <pc:sldChg chg="del">
        <pc:chgData name="satria yudha" userId="be47a0632cc0b8fa" providerId="LiveId" clId="{C42C5555-9C6B-4ABB-93DD-E090417D0777}" dt="2023-01-17T12:27:35.710" v="2361" actId="2696"/>
        <pc:sldMkLst>
          <pc:docMk/>
          <pc:sldMk cId="0" sldId="309"/>
        </pc:sldMkLst>
      </pc:sldChg>
      <pc:sldChg chg="del">
        <pc:chgData name="satria yudha" userId="be47a0632cc0b8fa" providerId="LiveId" clId="{C42C5555-9C6B-4ABB-93DD-E090417D0777}" dt="2023-01-17T12:27:35.929" v="2362" actId="2696"/>
        <pc:sldMkLst>
          <pc:docMk/>
          <pc:sldMk cId="0" sldId="310"/>
        </pc:sldMkLst>
      </pc:sldChg>
      <pc:sldChg chg="del modNotes">
        <pc:chgData name="satria yudha" userId="be47a0632cc0b8fa" providerId="LiveId" clId="{C42C5555-9C6B-4ABB-93DD-E090417D0777}" dt="2023-01-17T12:27:36.181" v="2364" actId="2696"/>
        <pc:sldMkLst>
          <pc:docMk/>
          <pc:sldMk cId="0" sldId="311"/>
        </pc:sldMkLst>
      </pc:sldChg>
      <pc:sldChg chg="addSp delSp modSp new del mod">
        <pc:chgData name="satria yudha" userId="be47a0632cc0b8fa" providerId="LiveId" clId="{C42C5555-9C6B-4ABB-93DD-E090417D0777}" dt="2023-01-17T11:09:31.661" v="427" actId="2696"/>
        <pc:sldMkLst>
          <pc:docMk/>
          <pc:sldMk cId="113813073" sldId="312"/>
        </pc:sldMkLst>
        <pc:spChg chg="del">
          <ac:chgData name="satria yudha" userId="be47a0632cc0b8fa" providerId="LiveId" clId="{C42C5555-9C6B-4ABB-93DD-E090417D0777}" dt="2023-01-17T11:06:08.910" v="419" actId="21"/>
          <ac:spMkLst>
            <pc:docMk/>
            <pc:sldMk cId="113813073" sldId="312"/>
            <ac:spMk id="2" creationId="{A17831AA-8748-AF35-BB38-82EE9E287A86}"/>
          </ac:spMkLst>
        </pc:spChg>
        <pc:spChg chg="add del mod">
          <ac:chgData name="satria yudha" userId="be47a0632cc0b8fa" providerId="LiveId" clId="{C42C5555-9C6B-4ABB-93DD-E090417D0777}" dt="2023-01-17T11:06:37.864" v="423" actId="21"/>
          <ac:spMkLst>
            <pc:docMk/>
            <pc:sldMk cId="113813073" sldId="312"/>
            <ac:spMk id="3" creationId="{2B273E18-CE06-5FD0-3CE6-04FFFD3F3845}"/>
          </ac:spMkLst>
        </pc:spChg>
        <pc:picChg chg="add mod">
          <ac:chgData name="satria yudha" userId="be47a0632cc0b8fa" providerId="LiveId" clId="{C42C5555-9C6B-4ABB-93DD-E090417D0777}" dt="2023-01-17T11:06:50.870" v="426" actId="14100"/>
          <ac:picMkLst>
            <pc:docMk/>
            <pc:sldMk cId="113813073" sldId="312"/>
            <ac:picMk id="4" creationId="{C8A4AAA5-7B02-F623-80E3-3E592037B33B}"/>
          </ac:picMkLst>
        </pc:picChg>
      </pc:sldChg>
      <pc:sldChg chg="addSp delSp modSp add mod ord">
        <pc:chgData name="satria yudha" userId="be47a0632cc0b8fa" providerId="LiveId" clId="{C42C5555-9C6B-4ABB-93DD-E090417D0777}" dt="2023-01-17T11:42:17.537" v="1672" actId="120"/>
        <pc:sldMkLst>
          <pc:docMk/>
          <pc:sldMk cId="2616668927" sldId="312"/>
        </pc:sldMkLst>
        <pc:spChg chg="del">
          <ac:chgData name="satria yudha" userId="be47a0632cc0b8fa" providerId="LiveId" clId="{C42C5555-9C6B-4ABB-93DD-E090417D0777}" dt="2023-01-17T11:12:14.100" v="439" actId="21"/>
          <ac:spMkLst>
            <pc:docMk/>
            <pc:sldMk cId="2616668927" sldId="312"/>
            <ac:spMk id="3" creationId="{6EFBA926-1AA1-B9CD-41CC-E1AF94A46CC0}"/>
          </ac:spMkLst>
        </pc:spChg>
        <pc:spChg chg="del">
          <ac:chgData name="satria yudha" userId="be47a0632cc0b8fa" providerId="LiveId" clId="{C42C5555-9C6B-4ABB-93DD-E090417D0777}" dt="2023-01-17T11:12:14.100" v="439" actId="21"/>
          <ac:spMkLst>
            <pc:docMk/>
            <pc:sldMk cId="2616668927" sldId="312"/>
            <ac:spMk id="4" creationId="{F7F82480-214B-9E4A-A8DB-8016C72FF7DC}"/>
          </ac:spMkLst>
        </pc:spChg>
        <pc:spChg chg="del">
          <ac:chgData name="satria yudha" userId="be47a0632cc0b8fa" providerId="LiveId" clId="{C42C5555-9C6B-4ABB-93DD-E090417D0777}" dt="2023-01-17T11:12:14.100" v="439" actId="21"/>
          <ac:spMkLst>
            <pc:docMk/>
            <pc:sldMk cId="2616668927" sldId="312"/>
            <ac:spMk id="5" creationId="{1AD747CD-2BDB-E8D8-0147-B096BBC6C0A1}"/>
          </ac:spMkLst>
        </pc:spChg>
        <pc:spChg chg="add del mod">
          <ac:chgData name="satria yudha" userId="be47a0632cc0b8fa" providerId="LiveId" clId="{C42C5555-9C6B-4ABB-93DD-E090417D0777}" dt="2023-01-17T11:12:19.905" v="440" actId="21"/>
          <ac:spMkLst>
            <pc:docMk/>
            <pc:sldMk cId="2616668927" sldId="312"/>
            <ac:spMk id="6" creationId="{4E2A15B7-1E69-3A89-9052-2758F14E8B45}"/>
          </ac:spMkLst>
        </pc:spChg>
        <pc:spChg chg="add del mod">
          <ac:chgData name="satria yudha" userId="be47a0632cc0b8fa" providerId="LiveId" clId="{C42C5555-9C6B-4ABB-93DD-E090417D0777}" dt="2023-01-17T11:12:19.905" v="440" actId="21"/>
          <ac:spMkLst>
            <pc:docMk/>
            <pc:sldMk cId="2616668927" sldId="312"/>
            <ac:spMk id="8" creationId="{9C7FEAC2-EF83-06B2-F6CA-2D4E09D1EC05}"/>
          </ac:spMkLst>
        </pc:spChg>
        <pc:spChg chg="add del mod">
          <ac:chgData name="satria yudha" userId="be47a0632cc0b8fa" providerId="LiveId" clId="{C42C5555-9C6B-4ABB-93DD-E090417D0777}" dt="2023-01-17T11:12:19.905" v="440" actId="21"/>
          <ac:spMkLst>
            <pc:docMk/>
            <pc:sldMk cId="2616668927" sldId="312"/>
            <ac:spMk id="10" creationId="{4AA7F199-26F6-610F-47EC-28AF300B68CB}"/>
          </ac:spMkLst>
        </pc:spChg>
        <pc:spChg chg="add del mod">
          <ac:chgData name="satria yudha" userId="be47a0632cc0b8fa" providerId="LiveId" clId="{C42C5555-9C6B-4ABB-93DD-E090417D0777}" dt="2023-01-17T11:12:19.905" v="440" actId="21"/>
          <ac:spMkLst>
            <pc:docMk/>
            <pc:sldMk cId="2616668927" sldId="312"/>
            <ac:spMk id="12" creationId="{E5519885-D88E-6167-5FA3-D73E8C2AA5E6}"/>
          </ac:spMkLst>
        </pc:spChg>
        <pc:spChg chg="add del mod">
          <ac:chgData name="satria yudha" userId="be47a0632cc0b8fa" providerId="LiveId" clId="{C42C5555-9C6B-4ABB-93DD-E090417D0777}" dt="2023-01-17T11:12:19.905" v="440" actId="21"/>
          <ac:spMkLst>
            <pc:docMk/>
            <pc:sldMk cId="2616668927" sldId="312"/>
            <ac:spMk id="14" creationId="{70A3CC7D-7E85-CC6F-6E21-A511BCF654C0}"/>
          </ac:spMkLst>
        </pc:spChg>
        <pc:spChg chg="add del mod">
          <ac:chgData name="satria yudha" userId="be47a0632cc0b8fa" providerId="LiveId" clId="{C42C5555-9C6B-4ABB-93DD-E090417D0777}" dt="2023-01-17T11:12:19.905" v="440" actId="21"/>
          <ac:spMkLst>
            <pc:docMk/>
            <pc:sldMk cId="2616668927" sldId="312"/>
            <ac:spMk id="16" creationId="{7B4CCBEE-C4F0-34A0-5F93-40DE0D2C8FEF}"/>
          </ac:spMkLst>
        </pc:spChg>
        <pc:spChg chg="add del mod">
          <ac:chgData name="satria yudha" userId="be47a0632cc0b8fa" providerId="LiveId" clId="{C42C5555-9C6B-4ABB-93DD-E090417D0777}" dt="2023-01-17T11:12:19.905" v="440" actId="21"/>
          <ac:spMkLst>
            <pc:docMk/>
            <pc:sldMk cId="2616668927" sldId="312"/>
            <ac:spMk id="18" creationId="{D734A8E4-E191-451E-4916-638D1B218914}"/>
          </ac:spMkLst>
        </pc:spChg>
        <pc:spChg chg="add del mod">
          <ac:chgData name="satria yudha" userId="be47a0632cc0b8fa" providerId="LiveId" clId="{C42C5555-9C6B-4ABB-93DD-E090417D0777}" dt="2023-01-17T11:12:19.905" v="440" actId="21"/>
          <ac:spMkLst>
            <pc:docMk/>
            <pc:sldMk cId="2616668927" sldId="312"/>
            <ac:spMk id="20" creationId="{8C9589B1-5338-3D2D-4F28-4A57E9F42A97}"/>
          </ac:spMkLst>
        </pc:spChg>
        <pc:spChg chg="add del mod">
          <ac:chgData name="satria yudha" userId="be47a0632cc0b8fa" providerId="LiveId" clId="{C42C5555-9C6B-4ABB-93DD-E090417D0777}" dt="2023-01-17T11:12:19.905" v="440" actId="21"/>
          <ac:spMkLst>
            <pc:docMk/>
            <pc:sldMk cId="2616668927" sldId="312"/>
            <ac:spMk id="22" creationId="{463A616D-41BA-F280-5B44-7FF30A30138A}"/>
          </ac:spMkLst>
        </pc:spChg>
        <pc:spChg chg="add del mod">
          <ac:chgData name="satria yudha" userId="be47a0632cc0b8fa" providerId="LiveId" clId="{C42C5555-9C6B-4ABB-93DD-E090417D0777}" dt="2023-01-17T11:14:34.830" v="477" actId="21"/>
          <ac:spMkLst>
            <pc:docMk/>
            <pc:sldMk cId="2616668927" sldId="312"/>
            <ac:spMk id="24" creationId="{24E0C4EF-1E94-319C-A793-33D7CD91F995}"/>
          </ac:spMkLst>
        </pc:spChg>
        <pc:spChg chg="add del mod">
          <ac:chgData name="satria yudha" userId="be47a0632cc0b8fa" providerId="LiveId" clId="{C42C5555-9C6B-4ABB-93DD-E090417D0777}" dt="2023-01-17T11:14:50.049" v="479" actId="21"/>
          <ac:spMkLst>
            <pc:docMk/>
            <pc:sldMk cId="2616668927" sldId="312"/>
            <ac:spMk id="26" creationId="{55F882BA-50A4-2A00-D2EC-032ECB1878A0}"/>
          </ac:spMkLst>
        </pc:spChg>
        <pc:spChg chg="add mod">
          <ac:chgData name="satria yudha" userId="be47a0632cc0b8fa" providerId="LiveId" clId="{C42C5555-9C6B-4ABB-93DD-E090417D0777}" dt="2023-01-17T11:24:13.145" v="810" actId="207"/>
          <ac:spMkLst>
            <pc:docMk/>
            <pc:sldMk cId="2616668927" sldId="312"/>
            <ac:spMk id="27" creationId="{A2BED31A-C850-3B7A-0172-DFE513C27559}"/>
          </ac:spMkLst>
        </pc:spChg>
        <pc:spChg chg="add del mod">
          <ac:chgData name="satria yudha" userId="be47a0632cc0b8fa" providerId="LiveId" clId="{C42C5555-9C6B-4ABB-93DD-E090417D0777}" dt="2023-01-17T11:24:15.500" v="811" actId="478"/>
          <ac:spMkLst>
            <pc:docMk/>
            <pc:sldMk cId="2616668927" sldId="312"/>
            <ac:spMk id="28" creationId="{51D223FA-236E-4ADA-984A-81C0B73A3C7B}"/>
          </ac:spMkLst>
        </pc:spChg>
        <pc:spChg chg="add mod">
          <ac:chgData name="satria yudha" userId="be47a0632cc0b8fa" providerId="LiveId" clId="{C42C5555-9C6B-4ABB-93DD-E090417D0777}" dt="2023-01-17T11:28:06.694" v="939" actId="20577"/>
          <ac:spMkLst>
            <pc:docMk/>
            <pc:sldMk cId="2616668927" sldId="312"/>
            <ac:spMk id="29" creationId="{A4DC81CF-19F3-4842-52D8-8907035D80B3}"/>
          </ac:spMkLst>
        </pc:spChg>
        <pc:spChg chg="add mod">
          <ac:chgData name="satria yudha" userId="be47a0632cc0b8fa" providerId="LiveId" clId="{C42C5555-9C6B-4ABB-93DD-E090417D0777}" dt="2023-01-17T11:30:37.553" v="1205" actId="20577"/>
          <ac:spMkLst>
            <pc:docMk/>
            <pc:sldMk cId="2616668927" sldId="312"/>
            <ac:spMk id="30" creationId="{36E70171-F621-72F3-C2D9-22A2A4155591}"/>
          </ac:spMkLst>
        </pc:spChg>
        <pc:spChg chg="add mod">
          <ac:chgData name="satria yudha" userId="be47a0632cc0b8fa" providerId="LiveId" clId="{C42C5555-9C6B-4ABB-93DD-E090417D0777}" dt="2023-01-17T11:30:59.566" v="1209" actId="20577"/>
          <ac:spMkLst>
            <pc:docMk/>
            <pc:sldMk cId="2616668927" sldId="312"/>
            <ac:spMk id="31" creationId="{75ED4BCE-F505-D992-8741-86F66B6F77F3}"/>
          </ac:spMkLst>
        </pc:spChg>
        <pc:spChg chg="add mod">
          <ac:chgData name="satria yudha" userId="be47a0632cc0b8fa" providerId="LiveId" clId="{C42C5555-9C6B-4ABB-93DD-E090417D0777}" dt="2023-01-17T11:39:07.582" v="1399" actId="20577"/>
          <ac:spMkLst>
            <pc:docMk/>
            <pc:sldMk cId="2616668927" sldId="312"/>
            <ac:spMk id="32" creationId="{6E265345-5551-3352-A6E0-5BCA4D05BAD2}"/>
          </ac:spMkLst>
        </pc:spChg>
        <pc:spChg chg="add mod">
          <ac:chgData name="satria yudha" userId="be47a0632cc0b8fa" providerId="LiveId" clId="{C42C5555-9C6B-4ABB-93DD-E090417D0777}" dt="2023-01-17T11:39:43.149" v="1403" actId="207"/>
          <ac:spMkLst>
            <pc:docMk/>
            <pc:sldMk cId="2616668927" sldId="312"/>
            <ac:spMk id="33" creationId="{974FB8B3-7427-8F74-A72B-57A79B163173}"/>
          </ac:spMkLst>
        </pc:spChg>
        <pc:spChg chg="add del mod">
          <ac:chgData name="satria yudha" userId="be47a0632cc0b8fa" providerId="LiveId" clId="{C42C5555-9C6B-4ABB-93DD-E090417D0777}" dt="2023-01-17T11:31:54.222" v="1215" actId="21"/>
          <ac:spMkLst>
            <pc:docMk/>
            <pc:sldMk cId="2616668927" sldId="312"/>
            <ac:spMk id="34" creationId="{3BED0EAF-A99B-9D06-18F6-9922DF6E7A40}"/>
          </ac:spMkLst>
        </pc:spChg>
        <pc:spChg chg="add mod">
          <ac:chgData name="satria yudha" userId="be47a0632cc0b8fa" providerId="LiveId" clId="{C42C5555-9C6B-4ABB-93DD-E090417D0777}" dt="2023-01-17T11:40:01.393" v="1406" actId="1076"/>
          <ac:spMkLst>
            <pc:docMk/>
            <pc:sldMk cId="2616668927" sldId="312"/>
            <ac:spMk id="35" creationId="{078DC179-E45B-6806-2B6F-9559D952B40C}"/>
          </ac:spMkLst>
        </pc:spChg>
        <pc:spChg chg="add mod">
          <ac:chgData name="satria yudha" userId="be47a0632cc0b8fa" providerId="LiveId" clId="{C42C5555-9C6B-4ABB-93DD-E090417D0777}" dt="2023-01-17T11:42:17.537" v="1672" actId="120"/>
          <ac:spMkLst>
            <pc:docMk/>
            <pc:sldMk cId="2616668927" sldId="312"/>
            <ac:spMk id="36" creationId="{743F52D9-38C9-65BC-BDAC-06446824980C}"/>
          </ac:spMkLst>
        </pc:spChg>
        <pc:spChg chg="mod">
          <ac:chgData name="satria yudha" userId="be47a0632cc0b8fa" providerId="LiveId" clId="{C42C5555-9C6B-4ABB-93DD-E090417D0777}" dt="2023-01-17T11:17:17.949" v="630" actId="14100"/>
          <ac:spMkLst>
            <pc:docMk/>
            <pc:sldMk cId="2616668927" sldId="312"/>
            <ac:spMk id="289" creationId="{00000000-0000-0000-0000-000000000000}"/>
          </ac:spMkLst>
        </pc:spChg>
        <pc:spChg chg="mod">
          <ac:chgData name="satria yudha" userId="be47a0632cc0b8fa" providerId="LiveId" clId="{C42C5555-9C6B-4ABB-93DD-E090417D0777}" dt="2023-01-17T11:15:21.521" v="483" actId="1076"/>
          <ac:spMkLst>
            <pc:docMk/>
            <pc:sldMk cId="2616668927" sldId="312"/>
            <ac:spMk id="290" creationId="{00000000-0000-0000-0000-000000000000}"/>
          </ac:spMkLst>
        </pc:spChg>
        <pc:spChg chg="del">
          <ac:chgData name="satria yudha" userId="be47a0632cc0b8fa" providerId="LiveId" clId="{C42C5555-9C6B-4ABB-93DD-E090417D0777}" dt="2023-01-17T11:12:14.100" v="439" actId="21"/>
          <ac:spMkLst>
            <pc:docMk/>
            <pc:sldMk cId="2616668927" sldId="312"/>
            <ac:spMk id="291" creationId="{00000000-0000-0000-0000-000000000000}"/>
          </ac:spMkLst>
        </pc:spChg>
        <pc:spChg chg="mod">
          <ac:chgData name="satria yudha" userId="be47a0632cc0b8fa" providerId="LiveId" clId="{C42C5555-9C6B-4ABB-93DD-E090417D0777}" dt="2023-01-17T11:22:59.941" v="799" actId="20577"/>
          <ac:spMkLst>
            <pc:docMk/>
            <pc:sldMk cId="2616668927" sldId="312"/>
            <ac:spMk id="292" creationId="{00000000-0000-0000-0000-000000000000}"/>
          </ac:spMkLst>
        </pc:spChg>
        <pc:spChg chg="del">
          <ac:chgData name="satria yudha" userId="be47a0632cc0b8fa" providerId="LiveId" clId="{C42C5555-9C6B-4ABB-93DD-E090417D0777}" dt="2023-01-17T11:12:14.100" v="439" actId="21"/>
          <ac:spMkLst>
            <pc:docMk/>
            <pc:sldMk cId="2616668927" sldId="312"/>
            <ac:spMk id="293" creationId="{00000000-0000-0000-0000-000000000000}"/>
          </ac:spMkLst>
        </pc:spChg>
        <pc:spChg chg="del">
          <ac:chgData name="satria yudha" userId="be47a0632cc0b8fa" providerId="LiveId" clId="{C42C5555-9C6B-4ABB-93DD-E090417D0777}" dt="2023-01-17T11:14:27.634" v="476" actId="21"/>
          <ac:spMkLst>
            <pc:docMk/>
            <pc:sldMk cId="2616668927" sldId="312"/>
            <ac:spMk id="294" creationId="{00000000-0000-0000-0000-000000000000}"/>
          </ac:spMkLst>
        </pc:spChg>
        <pc:spChg chg="del">
          <ac:chgData name="satria yudha" userId="be47a0632cc0b8fa" providerId="LiveId" clId="{C42C5555-9C6B-4ABB-93DD-E090417D0777}" dt="2023-01-17T11:12:14.100" v="439" actId="21"/>
          <ac:spMkLst>
            <pc:docMk/>
            <pc:sldMk cId="2616668927" sldId="312"/>
            <ac:spMk id="295" creationId="{00000000-0000-0000-0000-000000000000}"/>
          </ac:spMkLst>
        </pc:spChg>
        <pc:spChg chg="del mod">
          <ac:chgData name="satria yudha" userId="be47a0632cc0b8fa" providerId="LiveId" clId="{C42C5555-9C6B-4ABB-93DD-E090417D0777}" dt="2023-01-17T11:14:41.156" v="478" actId="21"/>
          <ac:spMkLst>
            <pc:docMk/>
            <pc:sldMk cId="2616668927" sldId="312"/>
            <ac:spMk id="296" creationId="{00000000-0000-0000-0000-000000000000}"/>
          </ac:spMkLst>
        </pc:spChg>
        <pc:spChg chg="del">
          <ac:chgData name="satria yudha" userId="be47a0632cc0b8fa" providerId="LiveId" clId="{C42C5555-9C6B-4ABB-93DD-E090417D0777}" dt="2023-01-17T11:12:14.100" v="439" actId="21"/>
          <ac:spMkLst>
            <pc:docMk/>
            <pc:sldMk cId="2616668927" sldId="312"/>
            <ac:spMk id="297" creationId="{00000000-0000-0000-0000-000000000000}"/>
          </ac:spMkLst>
        </pc:spChg>
        <pc:spChg chg="del">
          <ac:chgData name="satria yudha" userId="be47a0632cc0b8fa" providerId="LiveId" clId="{C42C5555-9C6B-4ABB-93DD-E090417D0777}" dt="2023-01-17T11:12:14.100" v="439" actId="21"/>
          <ac:spMkLst>
            <pc:docMk/>
            <pc:sldMk cId="2616668927" sldId="312"/>
            <ac:spMk id="298" creationId="{00000000-0000-0000-0000-000000000000}"/>
          </ac:spMkLst>
        </pc:spChg>
        <pc:spChg chg="del">
          <ac:chgData name="satria yudha" userId="be47a0632cc0b8fa" providerId="LiveId" clId="{C42C5555-9C6B-4ABB-93DD-E090417D0777}" dt="2023-01-17T11:12:14.100" v="439" actId="21"/>
          <ac:spMkLst>
            <pc:docMk/>
            <pc:sldMk cId="2616668927" sldId="312"/>
            <ac:spMk id="299" creationId="{00000000-0000-0000-0000-000000000000}"/>
          </ac:spMkLst>
        </pc:spChg>
        <pc:spChg chg="del">
          <ac:chgData name="satria yudha" userId="be47a0632cc0b8fa" providerId="LiveId" clId="{C42C5555-9C6B-4ABB-93DD-E090417D0777}" dt="2023-01-17T11:12:14.100" v="439" actId="21"/>
          <ac:spMkLst>
            <pc:docMk/>
            <pc:sldMk cId="2616668927" sldId="312"/>
            <ac:spMk id="301" creationId="{00000000-0000-0000-0000-000000000000}"/>
          </ac:spMkLst>
        </pc:spChg>
        <pc:spChg chg="mod">
          <ac:chgData name="satria yudha" userId="be47a0632cc0b8fa" providerId="LiveId" clId="{C42C5555-9C6B-4ABB-93DD-E090417D0777}" dt="2023-01-17T11:18:03.326" v="634" actId="20577"/>
          <ac:spMkLst>
            <pc:docMk/>
            <pc:sldMk cId="2616668927" sldId="312"/>
            <ac:spMk id="302" creationId="{00000000-0000-0000-0000-000000000000}"/>
          </ac:spMkLst>
        </pc:spChg>
        <pc:spChg chg="del">
          <ac:chgData name="satria yudha" userId="be47a0632cc0b8fa" providerId="LiveId" clId="{C42C5555-9C6B-4ABB-93DD-E090417D0777}" dt="2023-01-17T11:12:14.100" v="439" actId="21"/>
          <ac:spMkLst>
            <pc:docMk/>
            <pc:sldMk cId="2616668927" sldId="312"/>
            <ac:spMk id="303" creationId="{00000000-0000-0000-0000-000000000000}"/>
          </ac:spMkLst>
        </pc:spChg>
        <pc:spChg chg="del">
          <ac:chgData name="satria yudha" userId="be47a0632cc0b8fa" providerId="LiveId" clId="{C42C5555-9C6B-4ABB-93DD-E090417D0777}" dt="2023-01-17T11:12:14.100" v="439" actId="21"/>
          <ac:spMkLst>
            <pc:docMk/>
            <pc:sldMk cId="2616668927" sldId="312"/>
            <ac:spMk id="304" creationId="{00000000-0000-0000-0000-000000000000}"/>
          </ac:spMkLst>
        </pc:spChg>
      </pc:sldChg>
      <pc:sldMasterChg chg="addSldLayout delSldLayout">
        <pc:chgData name="satria yudha" userId="be47a0632cc0b8fa" providerId="LiveId" clId="{C42C5555-9C6B-4ABB-93DD-E090417D0777}" dt="2023-01-17T12:27:41.066" v="2366" actId="2696"/>
        <pc:sldMasterMkLst>
          <pc:docMk/>
          <pc:sldMasterMk cId="0" sldId="2147483684"/>
        </pc:sldMasterMkLst>
        <pc:sldLayoutChg chg="del">
          <pc:chgData name="satria yudha" userId="be47a0632cc0b8fa" providerId="LiveId" clId="{C42C5555-9C6B-4ABB-93DD-E090417D0777}" dt="2023-01-17T12:27:24.121" v="2324" actId="2696"/>
          <pc:sldLayoutMkLst>
            <pc:docMk/>
            <pc:sldMasterMk cId="0" sldId="2147483684"/>
            <pc:sldLayoutMk cId="0" sldId="2147483651"/>
          </pc:sldLayoutMkLst>
        </pc:sldLayoutChg>
        <pc:sldLayoutChg chg="del">
          <pc:chgData name="satria yudha" userId="be47a0632cc0b8fa" providerId="LiveId" clId="{C42C5555-9C6B-4ABB-93DD-E090417D0777}" dt="2023-01-17T11:10:54.074" v="433" actId="2696"/>
          <pc:sldLayoutMkLst>
            <pc:docMk/>
            <pc:sldMasterMk cId="0" sldId="2147483684"/>
            <pc:sldLayoutMk cId="0" sldId="2147483653"/>
          </pc:sldLayoutMkLst>
        </pc:sldLayoutChg>
        <pc:sldLayoutChg chg="del">
          <pc:chgData name="satria yudha" userId="be47a0632cc0b8fa" providerId="LiveId" clId="{C42C5555-9C6B-4ABB-93DD-E090417D0777}" dt="2023-01-17T10:59:36.718" v="2" actId="2696"/>
          <pc:sldLayoutMkLst>
            <pc:docMk/>
            <pc:sldMasterMk cId="0" sldId="2147483684"/>
            <pc:sldLayoutMk cId="0" sldId="2147483656"/>
          </pc:sldLayoutMkLst>
        </pc:sldLayoutChg>
        <pc:sldLayoutChg chg="del">
          <pc:chgData name="satria yudha" userId="be47a0632cc0b8fa" providerId="LiveId" clId="{C42C5555-9C6B-4ABB-93DD-E090417D0777}" dt="2023-01-17T12:27:24.354" v="2325" actId="2696"/>
          <pc:sldLayoutMkLst>
            <pc:docMk/>
            <pc:sldMasterMk cId="0" sldId="2147483684"/>
            <pc:sldLayoutMk cId="0" sldId="2147483657"/>
          </pc:sldLayoutMkLst>
        </pc:sldLayoutChg>
        <pc:sldLayoutChg chg="add del">
          <pc:chgData name="satria yudha" userId="be47a0632cc0b8fa" providerId="LiveId" clId="{C42C5555-9C6B-4ABB-93DD-E090417D0777}" dt="2023-01-17T12:27:41.066" v="2366" actId="2696"/>
          <pc:sldLayoutMkLst>
            <pc:docMk/>
            <pc:sldMasterMk cId="0" sldId="2147483684"/>
            <pc:sldLayoutMk cId="0" sldId="2147483660"/>
          </pc:sldLayoutMkLst>
        </pc:sldLayoutChg>
        <pc:sldLayoutChg chg="del">
          <pc:chgData name="satria yudha" userId="be47a0632cc0b8fa" providerId="LiveId" clId="{C42C5555-9C6B-4ABB-93DD-E090417D0777}" dt="2023-01-17T12:27:25.812" v="2332" actId="2696"/>
          <pc:sldLayoutMkLst>
            <pc:docMk/>
            <pc:sldMasterMk cId="0" sldId="2147483684"/>
            <pc:sldLayoutMk cId="0" sldId="2147483661"/>
          </pc:sldLayoutMkLst>
        </pc:sldLayoutChg>
        <pc:sldLayoutChg chg="del">
          <pc:chgData name="satria yudha" userId="be47a0632cc0b8fa" providerId="LiveId" clId="{C42C5555-9C6B-4ABB-93DD-E090417D0777}" dt="2023-01-17T12:27:26.094" v="2333" actId="2696"/>
          <pc:sldLayoutMkLst>
            <pc:docMk/>
            <pc:sldMasterMk cId="0" sldId="2147483684"/>
            <pc:sldLayoutMk cId="0" sldId="2147483662"/>
          </pc:sldLayoutMkLst>
        </pc:sldLayoutChg>
        <pc:sldLayoutChg chg="del">
          <pc:chgData name="satria yudha" userId="be47a0632cc0b8fa" providerId="LiveId" clId="{C42C5555-9C6B-4ABB-93DD-E090417D0777}" dt="2023-01-17T12:27:26.347" v="2334" actId="2696"/>
          <pc:sldLayoutMkLst>
            <pc:docMk/>
            <pc:sldMasterMk cId="0" sldId="2147483684"/>
            <pc:sldLayoutMk cId="0" sldId="2147483663"/>
          </pc:sldLayoutMkLst>
        </pc:sldLayoutChg>
        <pc:sldLayoutChg chg="del">
          <pc:chgData name="satria yudha" userId="be47a0632cc0b8fa" providerId="LiveId" clId="{C42C5555-9C6B-4ABB-93DD-E090417D0777}" dt="2023-01-17T12:27:27.256" v="2337" actId="2696"/>
          <pc:sldLayoutMkLst>
            <pc:docMk/>
            <pc:sldMasterMk cId="0" sldId="2147483684"/>
            <pc:sldLayoutMk cId="0" sldId="2147483664"/>
          </pc:sldLayoutMkLst>
        </pc:sldLayoutChg>
        <pc:sldLayoutChg chg="del">
          <pc:chgData name="satria yudha" userId="be47a0632cc0b8fa" providerId="LiveId" clId="{C42C5555-9C6B-4ABB-93DD-E090417D0777}" dt="2023-01-17T12:27:26.958" v="2336" actId="2696"/>
          <pc:sldLayoutMkLst>
            <pc:docMk/>
            <pc:sldMasterMk cId="0" sldId="2147483684"/>
            <pc:sldLayoutMk cId="0" sldId="2147483665"/>
          </pc:sldLayoutMkLst>
        </pc:sldLayoutChg>
        <pc:sldLayoutChg chg="del">
          <pc:chgData name="satria yudha" userId="be47a0632cc0b8fa" providerId="LiveId" clId="{C42C5555-9C6B-4ABB-93DD-E090417D0777}" dt="2023-01-17T12:27:24.761" v="2327" actId="2696"/>
          <pc:sldLayoutMkLst>
            <pc:docMk/>
            <pc:sldMasterMk cId="0" sldId="2147483684"/>
            <pc:sldLayoutMk cId="0" sldId="2147483666"/>
          </pc:sldLayoutMkLst>
        </pc:sldLayoutChg>
        <pc:sldLayoutChg chg="del">
          <pc:chgData name="satria yudha" userId="be47a0632cc0b8fa" providerId="LiveId" clId="{C42C5555-9C6B-4ABB-93DD-E090417D0777}" dt="2023-01-17T12:27:23.307" v="2323" actId="2696"/>
          <pc:sldLayoutMkLst>
            <pc:docMk/>
            <pc:sldMasterMk cId="0" sldId="2147483684"/>
            <pc:sldLayoutMk cId="0" sldId="2147483670"/>
          </pc:sldLayoutMkLst>
        </pc:sldLayoutChg>
        <pc:sldLayoutChg chg="del">
          <pc:chgData name="satria yudha" userId="be47a0632cc0b8fa" providerId="LiveId" clId="{C42C5555-9C6B-4ABB-93DD-E090417D0777}" dt="2023-01-17T12:27:21.629" v="2322" actId="2696"/>
          <pc:sldLayoutMkLst>
            <pc:docMk/>
            <pc:sldMasterMk cId="0" sldId="2147483684"/>
            <pc:sldLayoutMk cId="0" sldId="2147483673"/>
          </pc:sldLayoutMkLst>
        </pc:sldLayoutChg>
        <pc:sldLayoutChg chg="del">
          <pc:chgData name="satria yudha" userId="be47a0632cc0b8fa" providerId="LiveId" clId="{C42C5555-9C6B-4ABB-93DD-E090417D0777}" dt="2023-01-17T12:27:24.608" v="2326" actId="2696"/>
          <pc:sldLayoutMkLst>
            <pc:docMk/>
            <pc:sldMasterMk cId="0" sldId="2147483684"/>
            <pc:sldLayoutMk cId="0" sldId="2147483674"/>
          </pc:sldLayoutMkLst>
        </pc:sldLayoutChg>
        <pc:sldLayoutChg chg="del">
          <pc:chgData name="satria yudha" userId="be47a0632cc0b8fa" providerId="LiveId" clId="{C42C5555-9C6B-4ABB-93DD-E090417D0777}" dt="2023-01-17T12:27:25.013" v="2328" actId="2696"/>
          <pc:sldLayoutMkLst>
            <pc:docMk/>
            <pc:sldMasterMk cId="0" sldId="2147483684"/>
            <pc:sldLayoutMk cId="0" sldId="2147483675"/>
          </pc:sldLayoutMkLst>
        </pc:sldLayoutChg>
        <pc:sldLayoutChg chg="del">
          <pc:chgData name="satria yudha" userId="be47a0632cc0b8fa" providerId="LiveId" clId="{C42C5555-9C6B-4ABB-93DD-E090417D0777}" dt="2023-01-17T12:27:25.185" v="2329" actId="2696"/>
          <pc:sldLayoutMkLst>
            <pc:docMk/>
            <pc:sldMasterMk cId="0" sldId="2147483684"/>
            <pc:sldLayoutMk cId="0" sldId="2147483676"/>
          </pc:sldLayoutMkLst>
        </pc:sldLayoutChg>
        <pc:sldLayoutChg chg="del">
          <pc:chgData name="satria yudha" userId="be47a0632cc0b8fa" providerId="LiveId" clId="{C42C5555-9C6B-4ABB-93DD-E090417D0777}" dt="2023-01-17T12:27:25.325" v="2330" actId="2696"/>
          <pc:sldLayoutMkLst>
            <pc:docMk/>
            <pc:sldMasterMk cId="0" sldId="2147483684"/>
            <pc:sldLayoutMk cId="0" sldId="2147483677"/>
          </pc:sldLayoutMkLst>
        </pc:sldLayoutChg>
        <pc:sldLayoutChg chg="del">
          <pc:chgData name="satria yudha" userId="be47a0632cc0b8fa" providerId="LiveId" clId="{C42C5555-9C6B-4ABB-93DD-E090417D0777}" dt="2023-01-17T12:27:25.639" v="2331" actId="2696"/>
          <pc:sldLayoutMkLst>
            <pc:docMk/>
            <pc:sldMasterMk cId="0" sldId="2147483684"/>
            <pc:sldLayoutMk cId="0" sldId="2147483678"/>
          </pc:sldLayoutMkLst>
        </pc:sldLayoutChg>
        <pc:sldLayoutChg chg="del">
          <pc:chgData name="satria yudha" userId="be47a0632cc0b8fa" providerId="LiveId" clId="{C42C5555-9C6B-4ABB-93DD-E090417D0777}" dt="2023-01-17T12:27:26.754" v="2335" actId="2696"/>
          <pc:sldLayoutMkLst>
            <pc:docMk/>
            <pc:sldMasterMk cId="0" sldId="2147483684"/>
            <pc:sldLayoutMk cId="0" sldId="2147483679"/>
          </pc:sldLayoutMkLst>
        </pc:sldLayoutChg>
      </pc:sldMasterChg>
      <pc:sldMasterChg chg="del delSldLayout">
        <pc:chgData name="satria yudha" userId="be47a0632cc0b8fa" providerId="LiveId" clId="{C42C5555-9C6B-4ABB-93DD-E090417D0777}" dt="2023-01-17T12:27:36.181" v="2364" actId="2696"/>
        <pc:sldMasterMkLst>
          <pc:docMk/>
          <pc:sldMasterMk cId="0" sldId="2147483685"/>
        </pc:sldMasterMkLst>
        <pc:sldLayoutChg chg="del">
          <pc:chgData name="satria yudha" userId="be47a0632cc0b8fa" providerId="LiveId" clId="{C42C5555-9C6B-4ABB-93DD-E090417D0777}" dt="2023-01-17T12:27:36.181" v="2364" actId="2696"/>
          <pc:sldLayoutMkLst>
            <pc:docMk/>
            <pc:sldMasterMk cId="0" sldId="2147483685"/>
            <pc:sldLayoutMk cId="0" sldId="2147483682"/>
          </pc:sldLayoutMkLst>
        </pc:sldLayoutChg>
        <pc:sldLayoutChg chg="del">
          <pc:chgData name="satria yudha" userId="be47a0632cc0b8fa" providerId="LiveId" clId="{C42C5555-9C6B-4ABB-93DD-E090417D0777}" dt="2023-01-17T12:27:35.929" v="2362" actId="2696"/>
          <pc:sldLayoutMkLst>
            <pc:docMk/>
            <pc:sldMasterMk cId="0" sldId="2147483685"/>
            <pc:sldLayoutMk cId="0"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g16c420008d8_0_9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5" name="Google Shape;545;g16c420008d8_0_9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g16c420008d8_0_9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2" name="Google Shape;482;g16c420008d8_0_9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16c420008d8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16c420008d8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16c420008d8_0_3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16c420008d8_0_3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g16c420008d8_0_2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3" name="Google Shape;443;g16c420008d8_0_2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16c420008d8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16c420008d8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16c420008d8_0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16c420008d8_0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16c420008d8_0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16c420008d8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g16c420008d8_0_2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9" name="Google Shape;409;g16c420008d8_0_2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16c420008d8_0_3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16c420008d8_0_3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95907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17395C"/>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669825" y="933913"/>
            <a:ext cx="5804400" cy="27864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SzPts val="5200"/>
              <a:buNone/>
              <a:defRPr sz="6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1669788" y="3643713"/>
            <a:ext cx="5804400" cy="409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a:solidFill>
                  <a:schemeClr val="accent2"/>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1" name="Google Shape;11;p2"/>
          <p:cNvSpPr txBox="1"/>
          <p:nvPr/>
        </p:nvSpPr>
        <p:spPr>
          <a:xfrm>
            <a:off x="3895725" y="910425"/>
            <a:ext cx="1314600" cy="40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Montserrat Medium"/>
              <a:ea typeface="Montserrat Medium"/>
              <a:cs typeface="Montserrat Medium"/>
              <a:sym typeface="Montserrat Medium"/>
            </a:endParaRPr>
          </a:p>
        </p:txBody>
      </p:sp>
      <p:sp>
        <p:nvSpPr>
          <p:cNvPr id="12" name="Google Shape;12;p2"/>
          <p:cNvSpPr txBox="1">
            <a:spLocks noGrp="1"/>
          </p:cNvSpPr>
          <p:nvPr>
            <p:ph type="subTitle" idx="2"/>
          </p:nvPr>
        </p:nvSpPr>
        <p:spPr>
          <a:xfrm>
            <a:off x="6227575" y="528800"/>
            <a:ext cx="1897200" cy="409500"/>
          </a:xfrm>
          <a:prstGeom prst="rect">
            <a:avLst/>
          </a:prstGeom>
          <a:solidFill>
            <a:schemeClr val="lt2"/>
          </a:solidFill>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2000">
                <a:solidFill>
                  <a:schemeClr val="accent2"/>
                </a:solidFill>
                <a:highlight>
                  <a:schemeClr val="lt2"/>
                </a:highlight>
                <a:latin typeface="Public Sans Black"/>
                <a:ea typeface="Public Sans Black"/>
                <a:cs typeface="Public Sans Black"/>
                <a:sym typeface="Public Sans Black"/>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 name="Google Shape;13;p2"/>
          <p:cNvSpPr/>
          <p:nvPr/>
        </p:nvSpPr>
        <p:spPr>
          <a:xfrm rot="5400000">
            <a:off x="5934025" y="1934750"/>
            <a:ext cx="5397000" cy="1015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123400" y="4122925"/>
            <a:ext cx="1020600" cy="10206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095200" y="0"/>
            <a:ext cx="1057200" cy="10206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5400000" flipH="1">
            <a:off x="8121825" y="3000"/>
            <a:ext cx="1020600" cy="10146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umbers and text">
  <p:cSld name="BLANK_1_1_1_1_1_1">
    <p:spTree>
      <p:nvGrpSpPr>
        <p:cNvPr id="1" name="Shape 191"/>
        <p:cNvGrpSpPr/>
        <p:nvPr/>
      </p:nvGrpSpPr>
      <p:grpSpPr>
        <a:xfrm>
          <a:off x="0" y="0"/>
          <a:ext cx="0" cy="0"/>
          <a:chOff x="0" y="0"/>
          <a:chExt cx="0" cy="0"/>
        </a:xfrm>
      </p:grpSpPr>
      <p:sp>
        <p:nvSpPr>
          <p:cNvPr id="192" name="Google Shape;192;p25"/>
          <p:cNvSpPr txBox="1">
            <a:spLocks noGrp="1"/>
          </p:cNvSpPr>
          <p:nvPr>
            <p:ph type="title" hasCustomPrompt="1"/>
          </p:nvPr>
        </p:nvSpPr>
        <p:spPr>
          <a:xfrm>
            <a:off x="1768175" y="2113353"/>
            <a:ext cx="1125300" cy="5727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SzPts val="3500"/>
              <a:buNone/>
              <a:defRPr sz="3100">
                <a:solidFill>
                  <a:schemeClr val="lt1"/>
                </a:solidFill>
                <a:highlight>
                  <a:schemeClr val="accent2"/>
                </a:highlight>
              </a:defRPr>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a:r>
              <a:t>xx%</a:t>
            </a:r>
          </a:p>
        </p:txBody>
      </p:sp>
      <p:sp>
        <p:nvSpPr>
          <p:cNvPr id="193" name="Google Shape;193;p25"/>
          <p:cNvSpPr txBox="1">
            <a:spLocks noGrp="1"/>
          </p:cNvSpPr>
          <p:nvPr>
            <p:ph type="subTitle" idx="1"/>
          </p:nvPr>
        </p:nvSpPr>
        <p:spPr>
          <a:xfrm flipH="1">
            <a:off x="1369774" y="2781400"/>
            <a:ext cx="1922100" cy="57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None/>
              <a:defRPr sz="2400">
                <a:latin typeface="Public Sans Black"/>
                <a:ea typeface="Public Sans Black"/>
                <a:cs typeface="Public Sans Black"/>
                <a:sym typeface="Public Sans Black"/>
              </a:defRPr>
            </a:lvl1pPr>
            <a:lvl2pPr lvl="1" algn="ctr" rtl="0">
              <a:lnSpc>
                <a:spcPct val="100000"/>
              </a:lnSpc>
              <a:spcBef>
                <a:spcPts val="0"/>
              </a:spcBef>
              <a:spcAft>
                <a:spcPts val="0"/>
              </a:spcAft>
              <a:buNone/>
              <a:defRPr sz="2400">
                <a:latin typeface="Public Sans Black"/>
                <a:ea typeface="Public Sans Black"/>
                <a:cs typeface="Public Sans Black"/>
                <a:sym typeface="Public Sans Black"/>
              </a:defRPr>
            </a:lvl2pPr>
            <a:lvl3pPr lvl="2" algn="ctr" rtl="0">
              <a:lnSpc>
                <a:spcPct val="100000"/>
              </a:lnSpc>
              <a:spcBef>
                <a:spcPts val="0"/>
              </a:spcBef>
              <a:spcAft>
                <a:spcPts val="0"/>
              </a:spcAft>
              <a:buNone/>
              <a:defRPr sz="2400">
                <a:latin typeface="Public Sans Black"/>
                <a:ea typeface="Public Sans Black"/>
                <a:cs typeface="Public Sans Black"/>
                <a:sym typeface="Public Sans Black"/>
              </a:defRPr>
            </a:lvl3pPr>
            <a:lvl4pPr lvl="3" algn="ctr" rtl="0">
              <a:lnSpc>
                <a:spcPct val="100000"/>
              </a:lnSpc>
              <a:spcBef>
                <a:spcPts val="0"/>
              </a:spcBef>
              <a:spcAft>
                <a:spcPts val="0"/>
              </a:spcAft>
              <a:buNone/>
              <a:defRPr sz="2400">
                <a:latin typeface="Public Sans Black"/>
                <a:ea typeface="Public Sans Black"/>
                <a:cs typeface="Public Sans Black"/>
                <a:sym typeface="Public Sans Black"/>
              </a:defRPr>
            </a:lvl4pPr>
            <a:lvl5pPr lvl="4" algn="ctr" rtl="0">
              <a:lnSpc>
                <a:spcPct val="100000"/>
              </a:lnSpc>
              <a:spcBef>
                <a:spcPts val="0"/>
              </a:spcBef>
              <a:spcAft>
                <a:spcPts val="0"/>
              </a:spcAft>
              <a:buNone/>
              <a:defRPr sz="2400">
                <a:latin typeface="Public Sans Black"/>
                <a:ea typeface="Public Sans Black"/>
                <a:cs typeface="Public Sans Black"/>
                <a:sym typeface="Public Sans Black"/>
              </a:defRPr>
            </a:lvl5pPr>
            <a:lvl6pPr lvl="5" algn="ctr" rtl="0">
              <a:lnSpc>
                <a:spcPct val="100000"/>
              </a:lnSpc>
              <a:spcBef>
                <a:spcPts val="0"/>
              </a:spcBef>
              <a:spcAft>
                <a:spcPts val="0"/>
              </a:spcAft>
              <a:buNone/>
              <a:defRPr sz="2400">
                <a:latin typeface="Public Sans Black"/>
                <a:ea typeface="Public Sans Black"/>
                <a:cs typeface="Public Sans Black"/>
                <a:sym typeface="Public Sans Black"/>
              </a:defRPr>
            </a:lvl6pPr>
            <a:lvl7pPr lvl="6" algn="ctr" rtl="0">
              <a:lnSpc>
                <a:spcPct val="100000"/>
              </a:lnSpc>
              <a:spcBef>
                <a:spcPts val="0"/>
              </a:spcBef>
              <a:spcAft>
                <a:spcPts val="0"/>
              </a:spcAft>
              <a:buNone/>
              <a:defRPr sz="2400">
                <a:latin typeface="Public Sans Black"/>
                <a:ea typeface="Public Sans Black"/>
                <a:cs typeface="Public Sans Black"/>
                <a:sym typeface="Public Sans Black"/>
              </a:defRPr>
            </a:lvl7pPr>
            <a:lvl8pPr lvl="7" algn="ctr" rtl="0">
              <a:lnSpc>
                <a:spcPct val="100000"/>
              </a:lnSpc>
              <a:spcBef>
                <a:spcPts val="0"/>
              </a:spcBef>
              <a:spcAft>
                <a:spcPts val="0"/>
              </a:spcAft>
              <a:buNone/>
              <a:defRPr sz="2400">
                <a:latin typeface="Public Sans Black"/>
                <a:ea typeface="Public Sans Black"/>
                <a:cs typeface="Public Sans Black"/>
                <a:sym typeface="Public Sans Black"/>
              </a:defRPr>
            </a:lvl8pPr>
            <a:lvl9pPr lvl="8" algn="ctr" rtl="0">
              <a:lnSpc>
                <a:spcPct val="100000"/>
              </a:lnSpc>
              <a:spcBef>
                <a:spcPts val="0"/>
              </a:spcBef>
              <a:spcAft>
                <a:spcPts val="0"/>
              </a:spcAft>
              <a:buNone/>
              <a:defRPr sz="2400">
                <a:latin typeface="Public Sans Black"/>
                <a:ea typeface="Public Sans Black"/>
                <a:cs typeface="Public Sans Black"/>
                <a:sym typeface="Public Sans Black"/>
              </a:defRPr>
            </a:lvl9pPr>
          </a:lstStyle>
          <a:p>
            <a:endParaRPr/>
          </a:p>
        </p:txBody>
      </p:sp>
      <p:sp>
        <p:nvSpPr>
          <p:cNvPr id="194" name="Google Shape;194;p25"/>
          <p:cNvSpPr txBox="1">
            <a:spLocks noGrp="1"/>
          </p:cNvSpPr>
          <p:nvPr>
            <p:ph type="subTitle" idx="2"/>
          </p:nvPr>
        </p:nvSpPr>
        <p:spPr>
          <a:xfrm flipH="1">
            <a:off x="1369775" y="3354050"/>
            <a:ext cx="1922100" cy="699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accent2"/>
                </a:solidFill>
              </a:defRPr>
            </a:lvl1pPr>
            <a:lvl2pPr lvl="1" algn="ctr" rtl="0">
              <a:lnSpc>
                <a:spcPct val="100000"/>
              </a:lnSpc>
              <a:spcBef>
                <a:spcPts val="0"/>
              </a:spcBef>
              <a:spcAft>
                <a:spcPts val="0"/>
              </a:spcAft>
              <a:buNone/>
              <a:defRPr>
                <a:solidFill>
                  <a:schemeClr val="accent2"/>
                </a:solidFill>
              </a:defRPr>
            </a:lvl2pPr>
            <a:lvl3pPr lvl="2" algn="ctr" rtl="0">
              <a:lnSpc>
                <a:spcPct val="100000"/>
              </a:lnSpc>
              <a:spcBef>
                <a:spcPts val="0"/>
              </a:spcBef>
              <a:spcAft>
                <a:spcPts val="0"/>
              </a:spcAft>
              <a:buNone/>
              <a:defRPr>
                <a:solidFill>
                  <a:schemeClr val="accent2"/>
                </a:solidFill>
              </a:defRPr>
            </a:lvl3pPr>
            <a:lvl4pPr lvl="3" algn="ctr" rtl="0">
              <a:lnSpc>
                <a:spcPct val="100000"/>
              </a:lnSpc>
              <a:spcBef>
                <a:spcPts val="0"/>
              </a:spcBef>
              <a:spcAft>
                <a:spcPts val="0"/>
              </a:spcAft>
              <a:buNone/>
              <a:defRPr>
                <a:solidFill>
                  <a:schemeClr val="accent2"/>
                </a:solidFill>
              </a:defRPr>
            </a:lvl4pPr>
            <a:lvl5pPr lvl="4" algn="ctr" rtl="0">
              <a:lnSpc>
                <a:spcPct val="100000"/>
              </a:lnSpc>
              <a:spcBef>
                <a:spcPts val="0"/>
              </a:spcBef>
              <a:spcAft>
                <a:spcPts val="0"/>
              </a:spcAft>
              <a:buNone/>
              <a:defRPr>
                <a:solidFill>
                  <a:schemeClr val="accent2"/>
                </a:solidFill>
              </a:defRPr>
            </a:lvl5pPr>
            <a:lvl6pPr lvl="5" algn="ctr" rtl="0">
              <a:lnSpc>
                <a:spcPct val="100000"/>
              </a:lnSpc>
              <a:spcBef>
                <a:spcPts val="0"/>
              </a:spcBef>
              <a:spcAft>
                <a:spcPts val="0"/>
              </a:spcAft>
              <a:buNone/>
              <a:defRPr>
                <a:solidFill>
                  <a:schemeClr val="accent2"/>
                </a:solidFill>
              </a:defRPr>
            </a:lvl6pPr>
            <a:lvl7pPr lvl="6" algn="ctr" rtl="0">
              <a:lnSpc>
                <a:spcPct val="100000"/>
              </a:lnSpc>
              <a:spcBef>
                <a:spcPts val="0"/>
              </a:spcBef>
              <a:spcAft>
                <a:spcPts val="0"/>
              </a:spcAft>
              <a:buNone/>
              <a:defRPr>
                <a:solidFill>
                  <a:schemeClr val="accent2"/>
                </a:solidFill>
              </a:defRPr>
            </a:lvl7pPr>
            <a:lvl8pPr lvl="7" algn="ctr" rtl="0">
              <a:lnSpc>
                <a:spcPct val="100000"/>
              </a:lnSpc>
              <a:spcBef>
                <a:spcPts val="0"/>
              </a:spcBef>
              <a:spcAft>
                <a:spcPts val="0"/>
              </a:spcAft>
              <a:buNone/>
              <a:defRPr>
                <a:solidFill>
                  <a:schemeClr val="accent2"/>
                </a:solidFill>
              </a:defRPr>
            </a:lvl8pPr>
            <a:lvl9pPr lvl="8" algn="ctr" rtl="0">
              <a:lnSpc>
                <a:spcPct val="100000"/>
              </a:lnSpc>
              <a:spcBef>
                <a:spcPts val="0"/>
              </a:spcBef>
              <a:spcAft>
                <a:spcPts val="0"/>
              </a:spcAft>
              <a:buNone/>
              <a:defRPr>
                <a:solidFill>
                  <a:schemeClr val="accent2"/>
                </a:solidFill>
              </a:defRPr>
            </a:lvl9pPr>
          </a:lstStyle>
          <a:p>
            <a:endParaRPr/>
          </a:p>
        </p:txBody>
      </p:sp>
      <p:sp>
        <p:nvSpPr>
          <p:cNvPr id="195" name="Google Shape;195;p25"/>
          <p:cNvSpPr txBox="1">
            <a:spLocks noGrp="1"/>
          </p:cNvSpPr>
          <p:nvPr>
            <p:ph type="title" idx="3" hasCustomPrompt="1"/>
          </p:nvPr>
        </p:nvSpPr>
        <p:spPr>
          <a:xfrm>
            <a:off x="4009357" y="2113300"/>
            <a:ext cx="1125300" cy="5727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SzPts val="3500"/>
              <a:buNone/>
              <a:defRPr sz="3100">
                <a:solidFill>
                  <a:schemeClr val="lt1"/>
                </a:solidFill>
                <a:highlight>
                  <a:schemeClr val="accent2"/>
                </a:highlight>
              </a:defRPr>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a:r>
              <a:t>xx%</a:t>
            </a:r>
          </a:p>
        </p:txBody>
      </p:sp>
      <p:sp>
        <p:nvSpPr>
          <p:cNvPr id="196" name="Google Shape;196;p25"/>
          <p:cNvSpPr txBox="1">
            <a:spLocks noGrp="1"/>
          </p:cNvSpPr>
          <p:nvPr>
            <p:ph type="subTitle" idx="4"/>
          </p:nvPr>
        </p:nvSpPr>
        <p:spPr>
          <a:xfrm flipH="1">
            <a:off x="3610943" y="2781400"/>
            <a:ext cx="1922100" cy="57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None/>
              <a:defRPr sz="2400">
                <a:latin typeface="Public Sans Black"/>
                <a:ea typeface="Public Sans Black"/>
                <a:cs typeface="Public Sans Black"/>
                <a:sym typeface="Public Sans Black"/>
              </a:defRPr>
            </a:lvl1pPr>
            <a:lvl2pPr lvl="1" algn="ctr" rtl="0">
              <a:lnSpc>
                <a:spcPct val="100000"/>
              </a:lnSpc>
              <a:spcBef>
                <a:spcPts val="0"/>
              </a:spcBef>
              <a:spcAft>
                <a:spcPts val="0"/>
              </a:spcAft>
              <a:buNone/>
              <a:defRPr sz="2400">
                <a:latin typeface="Public Sans Black"/>
                <a:ea typeface="Public Sans Black"/>
                <a:cs typeface="Public Sans Black"/>
                <a:sym typeface="Public Sans Black"/>
              </a:defRPr>
            </a:lvl2pPr>
            <a:lvl3pPr lvl="2" algn="ctr" rtl="0">
              <a:lnSpc>
                <a:spcPct val="100000"/>
              </a:lnSpc>
              <a:spcBef>
                <a:spcPts val="0"/>
              </a:spcBef>
              <a:spcAft>
                <a:spcPts val="0"/>
              </a:spcAft>
              <a:buNone/>
              <a:defRPr sz="2400">
                <a:latin typeface="Public Sans Black"/>
                <a:ea typeface="Public Sans Black"/>
                <a:cs typeface="Public Sans Black"/>
                <a:sym typeface="Public Sans Black"/>
              </a:defRPr>
            </a:lvl3pPr>
            <a:lvl4pPr lvl="3" algn="ctr" rtl="0">
              <a:lnSpc>
                <a:spcPct val="100000"/>
              </a:lnSpc>
              <a:spcBef>
                <a:spcPts val="0"/>
              </a:spcBef>
              <a:spcAft>
                <a:spcPts val="0"/>
              </a:spcAft>
              <a:buNone/>
              <a:defRPr sz="2400">
                <a:latin typeface="Public Sans Black"/>
                <a:ea typeface="Public Sans Black"/>
                <a:cs typeface="Public Sans Black"/>
                <a:sym typeface="Public Sans Black"/>
              </a:defRPr>
            </a:lvl4pPr>
            <a:lvl5pPr lvl="4" algn="ctr" rtl="0">
              <a:lnSpc>
                <a:spcPct val="100000"/>
              </a:lnSpc>
              <a:spcBef>
                <a:spcPts val="0"/>
              </a:spcBef>
              <a:spcAft>
                <a:spcPts val="0"/>
              </a:spcAft>
              <a:buNone/>
              <a:defRPr sz="2400">
                <a:latin typeface="Public Sans Black"/>
                <a:ea typeface="Public Sans Black"/>
                <a:cs typeface="Public Sans Black"/>
                <a:sym typeface="Public Sans Black"/>
              </a:defRPr>
            </a:lvl5pPr>
            <a:lvl6pPr lvl="5" algn="ctr" rtl="0">
              <a:lnSpc>
                <a:spcPct val="100000"/>
              </a:lnSpc>
              <a:spcBef>
                <a:spcPts val="0"/>
              </a:spcBef>
              <a:spcAft>
                <a:spcPts val="0"/>
              </a:spcAft>
              <a:buNone/>
              <a:defRPr sz="2400">
                <a:latin typeface="Public Sans Black"/>
                <a:ea typeface="Public Sans Black"/>
                <a:cs typeface="Public Sans Black"/>
                <a:sym typeface="Public Sans Black"/>
              </a:defRPr>
            </a:lvl6pPr>
            <a:lvl7pPr lvl="6" algn="ctr" rtl="0">
              <a:lnSpc>
                <a:spcPct val="100000"/>
              </a:lnSpc>
              <a:spcBef>
                <a:spcPts val="0"/>
              </a:spcBef>
              <a:spcAft>
                <a:spcPts val="0"/>
              </a:spcAft>
              <a:buNone/>
              <a:defRPr sz="2400">
                <a:latin typeface="Public Sans Black"/>
                <a:ea typeface="Public Sans Black"/>
                <a:cs typeface="Public Sans Black"/>
                <a:sym typeface="Public Sans Black"/>
              </a:defRPr>
            </a:lvl7pPr>
            <a:lvl8pPr lvl="7" algn="ctr" rtl="0">
              <a:lnSpc>
                <a:spcPct val="100000"/>
              </a:lnSpc>
              <a:spcBef>
                <a:spcPts val="0"/>
              </a:spcBef>
              <a:spcAft>
                <a:spcPts val="0"/>
              </a:spcAft>
              <a:buNone/>
              <a:defRPr sz="2400">
                <a:latin typeface="Public Sans Black"/>
                <a:ea typeface="Public Sans Black"/>
                <a:cs typeface="Public Sans Black"/>
                <a:sym typeface="Public Sans Black"/>
              </a:defRPr>
            </a:lvl8pPr>
            <a:lvl9pPr lvl="8" algn="ctr" rtl="0">
              <a:lnSpc>
                <a:spcPct val="100000"/>
              </a:lnSpc>
              <a:spcBef>
                <a:spcPts val="0"/>
              </a:spcBef>
              <a:spcAft>
                <a:spcPts val="0"/>
              </a:spcAft>
              <a:buNone/>
              <a:defRPr sz="2400">
                <a:latin typeface="Public Sans Black"/>
                <a:ea typeface="Public Sans Black"/>
                <a:cs typeface="Public Sans Black"/>
                <a:sym typeface="Public Sans Black"/>
              </a:defRPr>
            </a:lvl9pPr>
          </a:lstStyle>
          <a:p>
            <a:endParaRPr/>
          </a:p>
        </p:txBody>
      </p:sp>
      <p:sp>
        <p:nvSpPr>
          <p:cNvPr id="197" name="Google Shape;197;p25"/>
          <p:cNvSpPr txBox="1">
            <a:spLocks noGrp="1"/>
          </p:cNvSpPr>
          <p:nvPr>
            <p:ph type="subTitle" idx="5"/>
          </p:nvPr>
        </p:nvSpPr>
        <p:spPr>
          <a:xfrm flipH="1">
            <a:off x="3610950" y="3354050"/>
            <a:ext cx="1922100" cy="699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accent2"/>
                </a:solidFill>
              </a:defRPr>
            </a:lvl1pPr>
            <a:lvl2pPr lvl="1" algn="ctr" rtl="0">
              <a:lnSpc>
                <a:spcPct val="100000"/>
              </a:lnSpc>
              <a:spcBef>
                <a:spcPts val="0"/>
              </a:spcBef>
              <a:spcAft>
                <a:spcPts val="0"/>
              </a:spcAft>
              <a:buNone/>
              <a:defRPr>
                <a:solidFill>
                  <a:schemeClr val="accent2"/>
                </a:solidFill>
              </a:defRPr>
            </a:lvl2pPr>
            <a:lvl3pPr lvl="2" algn="ctr" rtl="0">
              <a:lnSpc>
                <a:spcPct val="100000"/>
              </a:lnSpc>
              <a:spcBef>
                <a:spcPts val="0"/>
              </a:spcBef>
              <a:spcAft>
                <a:spcPts val="0"/>
              </a:spcAft>
              <a:buNone/>
              <a:defRPr>
                <a:solidFill>
                  <a:schemeClr val="accent2"/>
                </a:solidFill>
              </a:defRPr>
            </a:lvl3pPr>
            <a:lvl4pPr lvl="3" algn="ctr" rtl="0">
              <a:lnSpc>
                <a:spcPct val="100000"/>
              </a:lnSpc>
              <a:spcBef>
                <a:spcPts val="0"/>
              </a:spcBef>
              <a:spcAft>
                <a:spcPts val="0"/>
              </a:spcAft>
              <a:buNone/>
              <a:defRPr>
                <a:solidFill>
                  <a:schemeClr val="accent2"/>
                </a:solidFill>
              </a:defRPr>
            </a:lvl4pPr>
            <a:lvl5pPr lvl="4" algn="ctr" rtl="0">
              <a:lnSpc>
                <a:spcPct val="100000"/>
              </a:lnSpc>
              <a:spcBef>
                <a:spcPts val="0"/>
              </a:spcBef>
              <a:spcAft>
                <a:spcPts val="0"/>
              </a:spcAft>
              <a:buNone/>
              <a:defRPr>
                <a:solidFill>
                  <a:schemeClr val="accent2"/>
                </a:solidFill>
              </a:defRPr>
            </a:lvl5pPr>
            <a:lvl6pPr lvl="5" algn="ctr" rtl="0">
              <a:lnSpc>
                <a:spcPct val="100000"/>
              </a:lnSpc>
              <a:spcBef>
                <a:spcPts val="0"/>
              </a:spcBef>
              <a:spcAft>
                <a:spcPts val="0"/>
              </a:spcAft>
              <a:buNone/>
              <a:defRPr>
                <a:solidFill>
                  <a:schemeClr val="accent2"/>
                </a:solidFill>
              </a:defRPr>
            </a:lvl6pPr>
            <a:lvl7pPr lvl="6" algn="ctr" rtl="0">
              <a:lnSpc>
                <a:spcPct val="100000"/>
              </a:lnSpc>
              <a:spcBef>
                <a:spcPts val="0"/>
              </a:spcBef>
              <a:spcAft>
                <a:spcPts val="0"/>
              </a:spcAft>
              <a:buNone/>
              <a:defRPr>
                <a:solidFill>
                  <a:schemeClr val="accent2"/>
                </a:solidFill>
              </a:defRPr>
            </a:lvl7pPr>
            <a:lvl8pPr lvl="7" algn="ctr" rtl="0">
              <a:lnSpc>
                <a:spcPct val="100000"/>
              </a:lnSpc>
              <a:spcBef>
                <a:spcPts val="0"/>
              </a:spcBef>
              <a:spcAft>
                <a:spcPts val="0"/>
              </a:spcAft>
              <a:buNone/>
              <a:defRPr>
                <a:solidFill>
                  <a:schemeClr val="accent2"/>
                </a:solidFill>
              </a:defRPr>
            </a:lvl8pPr>
            <a:lvl9pPr lvl="8" algn="ctr" rtl="0">
              <a:lnSpc>
                <a:spcPct val="100000"/>
              </a:lnSpc>
              <a:spcBef>
                <a:spcPts val="0"/>
              </a:spcBef>
              <a:spcAft>
                <a:spcPts val="0"/>
              </a:spcAft>
              <a:buNone/>
              <a:defRPr>
                <a:solidFill>
                  <a:schemeClr val="accent2"/>
                </a:solidFill>
              </a:defRPr>
            </a:lvl9pPr>
          </a:lstStyle>
          <a:p>
            <a:endParaRPr/>
          </a:p>
        </p:txBody>
      </p:sp>
      <p:sp>
        <p:nvSpPr>
          <p:cNvPr id="198" name="Google Shape;198;p25"/>
          <p:cNvSpPr txBox="1">
            <a:spLocks noGrp="1"/>
          </p:cNvSpPr>
          <p:nvPr>
            <p:ph type="title" idx="6" hasCustomPrompt="1"/>
          </p:nvPr>
        </p:nvSpPr>
        <p:spPr>
          <a:xfrm>
            <a:off x="6250516" y="2113300"/>
            <a:ext cx="1125300" cy="5727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SzPts val="3500"/>
              <a:buNone/>
              <a:defRPr sz="3100">
                <a:solidFill>
                  <a:schemeClr val="lt1"/>
                </a:solidFill>
                <a:highlight>
                  <a:schemeClr val="accent2"/>
                </a:highlight>
              </a:defRPr>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a:r>
              <a:t>xx%</a:t>
            </a:r>
          </a:p>
        </p:txBody>
      </p:sp>
      <p:sp>
        <p:nvSpPr>
          <p:cNvPr id="199" name="Google Shape;199;p25"/>
          <p:cNvSpPr txBox="1">
            <a:spLocks noGrp="1"/>
          </p:cNvSpPr>
          <p:nvPr>
            <p:ph type="subTitle" idx="7"/>
          </p:nvPr>
        </p:nvSpPr>
        <p:spPr>
          <a:xfrm flipH="1">
            <a:off x="5852125" y="2781400"/>
            <a:ext cx="1922100" cy="57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None/>
              <a:defRPr sz="2400">
                <a:latin typeface="Public Sans Black"/>
                <a:ea typeface="Public Sans Black"/>
                <a:cs typeface="Public Sans Black"/>
                <a:sym typeface="Public Sans Black"/>
              </a:defRPr>
            </a:lvl1pPr>
            <a:lvl2pPr lvl="1" algn="ctr" rtl="0">
              <a:lnSpc>
                <a:spcPct val="100000"/>
              </a:lnSpc>
              <a:spcBef>
                <a:spcPts val="0"/>
              </a:spcBef>
              <a:spcAft>
                <a:spcPts val="0"/>
              </a:spcAft>
              <a:buNone/>
              <a:defRPr sz="2400">
                <a:latin typeface="Public Sans Black"/>
                <a:ea typeface="Public Sans Black"/>
                <a:cs typeface="Public Sans Black"/>
                <a:sym typeface="Public Sans Black"/>
              </a:defRPr>
            </a:lvl2pPr>
            <a:lvl3pPr lvl="2" algn="ctr" rtl="0">
              <a:lnSpc>
                <a:spcPct val="100000"/>
              </a:lnSpc>
              <a:spcBef>
                <a:spcPts val="0"/>
              </a:spcBef>
              <a:spcAft>
                <a:spcPts val="0"/>
              </a:spcAft>
              <a:buNone/>
              <a:defRPr sz="2400">
                <a:latin typeface="Public Sans Black"/>
                <a:ea typeface="Public Sans Black"/>
                <a:cs typeface="Public Sans Black"/>
                <a:sym typeface="Public Sans Black"/>
              </a:defRPr>
            </a:lvl3pPr>
            <a:lvl4pPr lvl="3" algn="ctr" rtl="0">
              <a:lnSpc>
                <a:spcPct val="100000"/>
              </a:lnSpc>
              <a:spcBef>
                <a:spcPts val="0"/>
              </a:spcBef>
              <a:spcAft>
                <a:spcPts val="0"/>
              </a:spcAft>
              <a:buNone/>
              <a:defRPr sz="2400">
                <a:latin typeface="Public Sans Black"/>
                <a:ea typeface="Public Sans Black"/>
                <a:cs typeface="Public Sans Black"/>
                <a:sym typeface="Public Sans Black"/>
              </a:defRPr>
            </a:lvl4pPr>
            <a:lvl5pPr lvl="4" algn="ctr" rtl="0">
              <a:lnSpc>
                <a:spcPct val="100000"/>
              </a:lnSpc>
              <a:spcBef>
                <a:spcPts val="0"/>
              </a:spcBef>
              <a:spcAft>
                <a:spcPts val="0"/>
              </a:spcAft>
              <a:buNone/>
              <a:defRPr sz="2400">
                <a:latin typeface="Public Sans Black"/>
                <a:ea typeface="Public Sans Black"/>
                <a:cs typeface="Public Sans Black"/>
                <a:sym typeface="Public Sans Black"/>
              </a:defRPr>
            </a:lvl5pPr>
            <a:lvl6pPr lvl="5" algn="ctr" rtl="0">
              <a:lnSpc>
                <a:spcPct val="100000"/>
              </a:lnSpc>
              <a:spcBef>
                <a:spcPts val="0"/>
              </a:spcBef>
              <a:spcAft>
                <a:spcPts val="0"/>
              </a:spcAft>
              <a:buNone/>
              <a:defRPr sz="2400">
                <a:latin typeface="Public Sans Black"/>
                <a:ea typeface="Public Sans Black"/>
                <a:cs typeface="Public Sans Black"/>
                <a:sym typeface="Public Sans Black"/>
              </a:defRPr>
            </a:lvl6pPr>
            <a:lvl7pPr lvl="6" algn="ctr" rtl="0">
              <a:lnSpc>
                <a:spcPct val="100000"/>
              </a:lnSpc>
              <a:spcBef>
                <a:spcPts val="0"/>
              </a:spcBef>
              <a:spcAft>
                <a:spcPts val="0"/>
              </a:spcAft>
              <a:buNone/>
              <a:defRPr sz="2400">
                <a:latin typeface="Public Sans Black"/>
                <a:ea typeface="Public Sans Black"/>
                <a:cs typeface="Public Sans Black"/>
                <a:sym typeface="Public Sans Black"/>
              </a:defRPr>
            </a:lvl7pPr>
            <a:lvl8pPr lvl="7" algn="ctr" rtl="0">
              <a:lnSpc>
                <a:spcPct val="100000"/>
              </a:lnSpc>
              <a:spcBef>
                <a:spcPts val="0"/>
              </a:spcBef>
              <a:spcAft>
                <a:spcPts val="0"/>
              </a:spcAft>
              <a:buNone/>
              <a:defRPr sz="2400">
                <a:latin typeface="Public Sans Black"/>
                <a:ea typeface="Public Sans Black"/>
                <a:cs typeface="Public Sans Black"/>
                <a:sym typeface="Public Sans Black"/>
              </a:defRPr>
            </a:lvl8pPr>
            <a:lvl9pPr lvl="8" algn="ctr" rtl="0">
              <a:lnSpc>
                <a:spcPct val="100000"/>
              </a:lnSpc>
              <a:spcBef>
                <a:spcPts val="0"/>
              </a:spcBef>
              <a:spcAft>
                <a:spcPts val="0"/>
              </a:spcAft>
              <a:buNone/>
              <a:defRPr sz="2400">
                <a:latin typeface="Public Sans Black"/>
                <a:ea typeface="Public Sans Black"/>
                <a:cs typeface="Public Sans Black"/>
                <a:sym typeface="Public Sans Black"/>
              </a:defRPr>
            </a:lvl9pPr>
          </a:lstStyle>
          <a:p>
            <a:endParaRPr/>
          </a:p>
        </p:txBody>
      </p:sp>
      <p:sp>
        <p:nvSpPr>
          <p:cNvPr id="200" name="Google Shape;200;p25"/>
          <p:cNvSpPr txBox="1">
            <a:spLocks noGrp="1"/>
          </p:cNvSpPr>
          <p:nvPr>
            <p:ph type="subTitle" idx="8"/>
          </p:nvPr>
        </p:nvSpPr>
        <p:spPr>
          <a:xfrm flipH="1">
            <a:off x="5852137" y="3354050"/>
            <a:ext cx="1922100" cy="699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accent2"/>
                </a:solidFill>
              </a:defRPr>
            </a:lvl1pPr>
            <a:lvl2pPr lvl="1" algn="ctr" rtl="0">
              <a:lnSpc>
                <a:spcPct val="100000"/>
              </a:lnSpc>
              <a:spcBef>
                <a:spcPts val="0"/>
              </a:spcBef>
              <a:spcAft>
                <a:spcPts val="0"/>
              </a:spcAft>
              <a:buNone/>
              <a:defRPr>
                <a:solidFill>
                  <a:schemeClr val="accent2"/>
                </a:solidFill>
              </a:defRPr>
            </a:lvl2pPr>
            <a:lvl3pPr lvl="2" algn="ctr" rtl="0">
              <a:lnSpc>
                <a:spcPct val="100000"/>
              </a:lnSpc>
              <a:spcBef>
                <a:spcPts val="0"/>
              </a:spcBef>
              <a:spcAft>
                <a:spcPts val="0"/>
              </a:spcAft>
              <a:buNone/>
              <a:defRPr>
                <a:solidFill>
                  <a:schemeClr val="accent2"/>
                </a:solidFill>
              </a:defRPr>
            </a:lvl3pPr>
            <a:lvl4pPr lvl="3" algn="ctr" rtl="0">
              <a:lnSpc>
                <a:spcPct val="100000"/>
              </a:lnSpc>
              <a:spcBef>
                <a:spcPts val="0"/>
              </a:spcBef>
              <a:spcAft>
                <a:spcPts val="0"/>
              </a:spcAft>
              <a:buNone/>
              <a:defRPr>
                <a:solidFill>
                  <a:schemeClr val="accent2"/>
                </a:solidFill>
              </a:defRPr>
            </a:lvl4pPr>
            <a:lvl5pPr lvl="4" algn="ctr" rtl="0">
              <a:lnSpc>
                <a:spcPct val="100000"/>
              </a:lnSpc>
              <a:spcBef>
                <a:spcPts val="0"/>
              </a:spcBef>
              <a:spcAft>
                <a:spcPts val="0"/>
              </a:spcAft>
              <a:buNone/>
              <a:defRPr>
                <a:solidFill>
                  <a:schemeClr val="accent2"/>
                </a:solidFill>
              </a:defRPr>
            </a:lvl5pPr>
            <a:lvl6pPr lvl="5" algn="ctr" rtl="0">
              <a:lnSpc>
                <a:spcPct val="100000"/>
              </a:lnSpc>
              <a:spcBef>
                <a:spcPts val="0"/>
              </a:spcBef>
              <a:spcAft>
                <a:spcPts val="0"/>
              </a:spcAft>
              <a:buNone/>
              <a:defRPr>
                <a:solidFill>
                  <a:schemeClr val="accent2"/>
                </a:solidFill>
              </a:defRPr>
            </a:lvl6pPr>
            <a:lvl7pPr lvl="6" algn="ctr" rtl="0">
              <a:lnSpc>
                <a:spcPct val="100000"/>
              </a:lnSpc>
              <a:spcBef>
                <a:spcPts val="0"/>
              </a:spcBef>
              <a:spcAft>
                <a:spcPts val="0"/>
              </a:spcAft>
              <a:buNone/>
              <a:defRPr>
                <a:solidFill>
                  <a:schemeClr val="accent2"/>
                </a:solidFill>
              </a:defRPr>
            </a:lvl7pPr>
            <a:lvl8pPr lvl="7" algn="ctr" rtl="0">
              <a:lnSpc>
                <a:spcPct val="100000"/>
              </a:lnSpc>
              <a:spcBef>
                <a:spcPts val="0"/>
              </a:spcBef>
              <a:spcAft>
                <a:spcPts val="0"/>
              </a:spcAft>
              <a:buNone/>
              <a:defRPr>
                <a:solidFill>
                  <a:schemeClr val="accent2"/>
                </a:solidFill>
              </a:defRPr>
            </a:lvl8pPr>
            <a:lvl9pPr lvl="8" algn="ctr" rtl="0">
              <a:lnSpc>
                <a:spcPct val="100000"/>
              </a:lnSpc>
              <a:spcBef>
                <a:spcPts val="0"/>
              </a:spcBef>
              <a:spcAft>
                <a:spcPts val="0"/>
              </a:spcAft>
              <a:buNone/>
              <a:defRPr>
                <a:solidFill>
                  <a:schemeClr val="accent2"/>
                </a:solidFill>
              </a:defRPr>
            </a:lvl9pPr>
          </a:lstStyle>
          <a:p>
            <a:endParaRPr/>
          </a:p>
        </p:txBody>
      </p:sp>
      <p:sp>
        <p:nvSpPr>
          <p:cNvPr id="201" name="Google Shape;201;p25"/>
          <p:cNvSpPr txBox="1">
            <a:spLocks noGrp="1"/>
          </p:cNvSpPr>
          <p:nvPr>
            <p:ph type="title" idx="9"/>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02" name="Google Shape;202;p25"/>
          <p:cNvSpPr/>
          <p:nvPr/>
        </p:nvSpPr>
        <p:spPr>
          <a:xfrm rot="-5400000">
            <a:off x="6950650" y="2892000"/>
            <a:ext cx="2251500" cy="22515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1">
  <p:cSld name="CUSTOM_1">
    <p:spTree>
      <p:nvGrpSpPr>
        <p:cNvPr id="1" name="Shape 203"/>
        <p:cNvGrpSpPr/>
        <p:nvPr/>
      </p:nvGrpSpPr>
      <p:grpSpPr>
        <a:xfrm>
          <a:off x="0" y="0"/>
          <a:ext cx="0" cy="0"/>
          <a:chOff x="0" y="0"/>
          <a:chExt cx="0" cy="0"/>
        </a:xfrm>
      </p:grpSpPr>
      <p:sp>
        <p:nvSpPr>
          <p:cNvPr id="204" name="Google Shape;204;p2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05" name="Google Shape;205;p26"/>
          <p:cNvSpPr/>
          <p:nvPr/>
        </p:nvSpPr>
        <p:spPr>
          <a:xfrm rot="-8100000" flipH="1">
            <a:off x="5862027" y="4708563"/>
            <a:ext cx="1169696" cy="1169696"/>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6"/>
          <p:cNvSpPr/>
          <p:nvPr/>
        </p:nvSpPr>
        <p:spPr>
          <a:xfrm rot="-5400000">
            <a:off x="8469984" y="-593706"/>
            <a:ext cx="1324200" cy="1324200"/>
          </a:xfrm>
          <a:prstGeom prst="donut">
            <a:avLst>
              <a:gd name="adj" fmla="val 19194"/>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6"/>
          <p:cNvSpPr/>
          <p:nvPr/>
        </p:nvSpPr>
        <p:spPr>
          <a:xfrm rot="-8100000" flipH="1">
            <a:off x="1643677" y="4643538"/>
            <a:ext cx="1169696" cy="1169696"/>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BLANK_1_1_1_1_1_1_1">
    <p:bg>
      <p:bgPr>
        <a:solidFill>
          <a:schemeClr val="lt2"/>
        </a:solidFill>
        <a:effectLst/>
      </p:bgPr>
    </p:bg>
    <p:spTree>
      <p:nvGrpSpPr>
        <p:cNvPr id="1" name="Shape 243"/>
        <p:cNvGrpSpPr/>
        <p:nvPr/>
      </p:nvGrpSpPr>
      <p:grpSpPr>
        <a:xfrm>
          <a:off x="0" y="0"/>
          <a:ext cx="0" cy="0"/>
          <a:chOff x="0" y="0"/>
          <a:chExt cx="0" cy="0"/>
        </a:xfrm>
      </p:grpSpPr>
      <p:sp>
        <p:nvSpPr>
          <p:cNvPr id="244" name="Google Shape;244;p34"/>
          <p:cNvSpPr/>
          <p:nvPr/>
        </p:nvSpPr>
        <p:spPr>
          <a:xfrm rot="5400000">
            <a:off x="-2403450" y="2244575"/>
            <a:ext cx="5187900" cy="657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4"/>
          <p:cNvSpPr/>
          <p:nvPr/>
        </p:nvSpPr>
        <p:spPr>
          <a:xfrm rot="-5400000">
            <a:off x="-262226" y="985225"/>
            <a:ext cx="1099200" cy="1099500"/>
          </a:xfrm>
          <a:prstGeom prst="donut">
            <a:avLst>
              <a:gd name="adj" fmla="val 1919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4"/>
          <p:cNvSpPr/>
          <p:nvPr/>
        </p:nvSpPr>
        <p:spPr>
          <a:xfrm>
            <a:off x="-68725" y="1178875"/>
            <a:ext cx="712200" cy="7122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4"/>
          <p:cNvSpPr/>
          <p:nvPr/>
        </p:nvSpPr>
        <p:spPr>
          <a:xfrm>
            <a:off x="7281900" y="-907100"/>
            <a:ext cx="1862100" cy="18618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1">
  <p:cSld name="BLANK_1_1_1_1_1_1_1_1">
    <p:bg>
      <p:bgPr>
        <a:solidFill>
          <a:schemeClr val="dk1"/>
        </a:solidFill>
        <a:effectLst/>
      </p:bgPr>
    </p:bg>
    <p:spTree>
      <p:nvGrpSpPr>
        <p:cNvPr id="1" name="Shape 248"/>
        <p:cNvGrpSpPr/>
        <p:nvPr/>
      </p:nvGrpSpPr>
      <p:grpSpPr>
        <a:xfrm>
          <a:off x="0" y="0"/>
          <a:ext cx="0" cy="0"/>
          <a:chOff x="0" y="0"/>
          <a:chExt cx="0" cy="0"/>
        </a:xfrm>
      </p:grpSpPr>
      <p:sp>
        <p:nvSpPr>
          <p:cNvPr id="249" name="Google Shape;249;p35"/>
          <p:cNvSpPr/>
          <p:nvPr/>
        </p:nvSpPr>
        <p:spPr>
          <a:xfrm rot="3599896">
            <a:off x="-2468357" y="3387415"/>
            <a:ext cx="5187929" cy="1828315"/>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5"/>
          <p:cNvSpPr/>
          <p:nvPr/>
        </p:nvSpPr>
        <p:spPr>
          <a:xfrm>
            <a:off x="1027100" y="4200650"/>
            <a:ext cx="1081500" cy="10815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5"/>
          <p:cNvSpPr/>
          <p:nvPr/>
        </p:nvSpPr>
        <p:spPr>
          <a:xfrm rot="2700000">
            <a:off x="8324842" y="1528053"/>
            <a:ext cx="1678813" cy="1678813"/>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5"/>
          <p:cNvSpPr/>
          <p:nvPr/>
        </p:nvSpPr>
        <p:spPr>
          <a:xfrm>
            <a:off x="8324850" y="2007450"/>
            <a:ext cx="720000" cy="720000"/>
          </a:xfrm>
          <a:prstGeom prst="donut">
            <a:avLst>
              <a:gd name="adj" fmla="val 19194"/>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7" name="Google Shape;27;p4"/>
          <p:cNvSpPr txBox="1">
            <a:spLocks noGrp="1"/>
          </p:cNvSpPr>
          <p:nvPr>
            <p:ph type="body" idx="1"/>
          </p:nvPr>
        </p:nvSpPr>
        <p:spPr>
          <a:xfrm>
            <a:off x="720000" y="1152475"/>
            <a:ext cx="7704000" cy="4578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accent2"/>
                </a:solidFill>
              </a:defRPr>
            </a:lvl1pPr>
            <a:lvl2pPr marL="914400" lvl="1" indent="-317500" rtl="0">
              <a:lnSpc>
                <a:spcPct val="100000"/>
              </a:lnSpc>
              <a:spcBef>
                <a:spcPts val="0"/>
              </a:spcBef>
              <a:spcAft>
                <a:spcPts val="0"/>
              </a:spcAft>
              <a:buSzPts val="1400"/>
              <a:buChar char="○"/>
              <a:defRPr/>
            </a:lvl2pPr>
            <a:lvl3pPr marL="1371600" lvl="2" indent="-317500" rtl="0">
              <a:lnSpc>
                <a:spcPct val="100000"/>
              </a:lnSpc>
              <a:spcBef>
                <a:spcPts val="0"/>
              </a:spcBef>
              <a:spcAft>
                <a:spcPts val="0"/>
              </a:spcAft>
              <a:buSzPts val="1400"/>
              <a:buChar char="■"/>
              <a:defRPr/>
            </a:lvl3pPr>
            <a:lvl4pPr marL="1828800" lvl="3" indent="-317500" rtl="0">
              <a:lnSpc>
                <a:spcPct val="100000"/>
              </a:lnSpc>
              <a:spcBef>
                <a:spcPts val="0"/>
              </a:spcBef>
              <a:spcAft>
                <a:spcPts val="0"/>
              </a:spcAft>
              <a:buSzPts val="1400"/>
              <a:buChar char="●"/>
              <a:defRPr/>
            </a:lvl4pPr>
            <a:lvl5pPr marL="2286000" lvl="4" indent="-317500" rtl="0">
              <a:lnSpc>
                <a:spcPct val="100000"/>
              </a:lnSpc>
              <a:spcBef>
                <a:spcPts val="0"/>
              </a:spcBef>
              <a:spcAft>
                <a:spcPts val="0"/>
              </a:spcAft>
              <a:buSzPts val="1400"/>
              <a:buChar char="○"/>
              <a:defRPr/>
            </a:lvl5pPr>
            <a:lvl6pPr marL="2743200" lvl="5" indent="-317500" rtl="0">
              <a:lnSpc>
                <a:spcPct val="100000"/>
              </a:lnSpc>
              <a:spcBef>
                <a:spcPts val="0"/>
              </a:spcBef>
              <a:spcAft>
                <a:spcPts val="0"/>
              </a:spcAft>
              <a:buSzPts val="1400"/>
              <a:buChar char="■"/>
              <a:defRPr/>
            </a:lvl6pPr>
            <a:lvl7pPr marL="3200400" lvl="6" indent="-317500" rtl="0">
              <a:lnSpc>
                <a:spcPct val="100000"/>
              </a:lnSpc>
              <a:spcBef>
                <a:spcPts val="0"/>
              </a:spcBef>
              <a:spcAft>
                <a:spcPts val="0"/>
              </a:spcAft>
              <a:buSzPts val="1400"/>
              <a:buChar char="●"/>
              <a:defRPr/>
            </a:lvl7pPr>
            <a:lvl8pPr marL="3657600" lvl="7" indent="-317500" rtl="0">
              <a:lnSpc>
                <a:spcPct val="100000"/>
              </a:lnSpc>
              <a:spcBef>
                <a:spcPts val="0"/>
              </a:spcBef>
              <a:spcAft>
                <a:spcPts val="0"/>
              </a:spcAft>
              <a:buSzPts val="1400"/>
              <a:buChar char="○"/>
              <a:defRPr/>
            </a:lvl8pPr>
            <a:lvl9pPr marL="4114800" lvl="8" indent="-317500" rtl="0">
              <a:lnSpc>
                <a:spcPct val="100000"/>
              </a:lnSpc>
              <a:spcBef>
                <a:spcPts val="0"/>
              </a:spcBef>
              <a:spcAft>
                <a:spcPts val="0"/>
              </a:spcAft>
              <a:buSzPts val="14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1309650" y="1636300"/>
            <a:ext cx="6524700" cy="153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7700">
                <a:solidFill>
                  <a:schemeClr val="lt1"/>
                </a:solidFill>
                <a:highlight>
                  <a:schemeClr val="accent2"/>
                </a:highlight>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54" name="Google Shape;54;p9"/>
          <p:cNvSpPr txBox="1">
            <a:spLocks noGrp="1"/>
          </p:cNvSpPr>
          <p:nvPr>
            <p:ph type="subTitle" idx="1"/>
          </p:nvPr>
        </p:nvSpPr>
        <p:spPr>
          <a:xfrm>
            <a:off x="2366700" y="3281125"/>
            <a:ext cx="4410600" cy="719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5" name="Google Shape;55;p9"/>
          <p:cNvSpPr/>
          <p:nvPr/>
        </p:nvSpPr>
        <p:spPr>
          <a:xfrm>
            <a:off x="7943900" y="1405400"/>
            <a:ext cx="2419200" cy="2419200"/>
          </a:xfrm>
          <a:prstGeom prst="donut">
            <a:avLst>
              <a:gd name="adj" fmla="val 25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9"/>
          <p:cNvSpPr/>
          <p:nvPr/>
        </p:nvSpPr>
        <p:spPr>
          <a:xfrm>
            <a:off x="8409099" y="1870599"/>
            <a:ext cx="1488900" cy="1488900"/>
          </a:xfrm>
          <a:prstGeom prst="donut">
            <a:avLst>
              <a:gd name="adj" fmla="val 25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2"/>
        </a:solidFill>
        <a:effectLst/>
      </p:bgPr>
    </p:bg>
    <p:spTree>
      <p:nvGrpSpPr>
        <p:cNvPr id="1" name="Shape 68"/>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69"/>
        <p:cNvGrpSpPr/>
        <p:nvPr/>
      </p:nvGrpSpPr>
      <p:grpSpPr>
        <a:xfrm>
          <a:off x="0" y="0"/>
          <a:ext cx="0" cy="0"/>
          <a:chOff x="0" y="0"/>
          <a:chExt cx="0" cy="0"/>
        </a:xfrm>
      </p:grpSpPr>
      <p:sp>
        <p:nvSpPr>
          <p:cNvPr id="70" name="Google Shape;70;p1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1" name="Google Shape;71;p13"/>
          <p:cNvSpPr txBox="1">
            <a:spLocks noGrp="1"/>
          </p:cNvSpPr>
          <p:nvPr>
            <p:ph type="title" idx="2" hasCustomPrompt="1"/>
          </p:nvPr>
        </p:nvSpPr>
        <p:spPr>
          <a:xfrm>
            <a:off x="1476813" y="1374075"/>
            <a:ext cx="813600" cy="593400"/>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Clr>
                <a:schemeClr val="lt1"/>
              </a:buClr>
              <a:buSzPts val="3000"/>
              <a:buNone/>
              <a:defRPr sz="3000">
                <a:solidFill>
                  <a:schemeClr val="lt1"/>
                </a:solidFill>
              </a:defRPr>
            </a:lvl1pPr>
            <a:lvl2pPr lvl="1" algn="ctr" rtl="0">
              <a:spcBef>
                <a:spcPts val="0"/>
              </a:spcBef>
              <a:spcAft>
                <a:spcPts val="0"/>
              </a:spcAft>
              <a:buClr>
                <a:schemeClr val="lt1"/>
              </a:buClr>
              <a:buSzPts val="3000"/>
              <a:buNone/>
              <a:defRPr sz="3000">
                <a:solidFill>
                  <a:schemeClr val="lt1"/>
                </a:solidFill>
              </a:defRPr>
            </a:lvl2pPr>
            <a:lvl3pPr lvl="2" algn="ctr" rtl="0">
              <a:spcBef>
                <a:spcPts val="0"/>
              </a:spcBef>
              <a:spcAft>
                <a:spcPts val="0"/>
              </a:spcAft>
              <a:buClr>
                <a:schemeClr val="lt1"/>
              </a:buClr>
              <a:buSzPts val="3000"/>
              <a:buNone/>
              <a:defRPr sz="3000">
                <a:solidFill>
                  <a:schemeClr val="lt1"/>
                </a:solidFill>
              </a:defRPr>
            </a:lvl3pPr>
            <a:lvl4pPr lvl="3" algn="ctr" rtl="0">
              <a:spcBef>
                <a:spcPts val="0"/>
              </a:spcBef>
              <a:spcAft>
                <a:spcPts val="0"/>
              </a:spcAft>
              <a:buClr>
                <a:schemeClr val="lt1"/>
              </a:buClr>
              <a:buSzPts val="3000"/>
              <a:buNone/>
              <a:defRPr sz="3000">
                <a:solidFill>
                  <a:schemeClr val="lt1"/>
                </a:solidFill>
              </a:defRPr>
            </a:lvl4pPr>
            <a:lvl5pPr lvl="4" algn="ctr" rtl="0">
              <a:spcBef>
                <a:spcPts val="0"/>
              </a:spcBef>
              <a:spcAft>
                <a:spcPts val="0"/>
              </a:spcAft>
              <a:buClr>
                <a:schemeClr val="lt1"/>
              </a:buClr>
              <a:buSzPts val="3000"/>
              <a:buNone/>
              <a:defRPr sz="3000">
                <a:solidFill>
                  <a:schemeClr val="lt1"/>
                </a:solidFill>
              </a:defRPr>
            </a:lvl5pPr>
            <a:lvl6pPr lvl="5" algn="ctr" rtl="0">
              <a:spcBef>
                <a:spcPts val="0"/>
              </a:spcBef>
              <a:spcAft>
                <a:spcPts val="0"/>
              </a:spcAft>
              <a:buClr>
                <a:schemeClr val="lt1"/>
              </a:buClr>
              <a:buSzPts val="3000"/>
              <a:buNone/>
              <a:defRPr sz="3000">
                <a:solidFill>
                  <a:schemeClr val="lt1"/>
                </a:solidFill>
              </a:defRPr>
            </a:lvl6pPr>
            <a:lvl7pPr lvl="6" algn="ctr" rtl="0">
              <a:spcBef>
                <a:spcPts val="0"/>
              </a:spcBef>
              <a:spcAft>
                <a:spcPts val="0"/>
              </a:spcAft>
              <a:buClr>
                <a:schemeClr val="lt1"/>
              </a:buClr>
              <a:buSzPts val="3000"/>
              <a:buNone/>
              <a:defRPr sz="3000">
                <a:solidFill>
                  <a:schemeClr val="lt1"/>
                </a:solidFill>
              </a:defRPr>
            </a:lvl7pPr>
            <a:lvl8pPr lvl="7" algn="ctr" rtl="0">
              <a:spcBef>
                <a:spcPts val="0"/>
              </a:spcBef>
              <a:spcAft>
                <a:spcPts val="0"/>
              </a:spcAft>
              <a:buClr>
                <a:schemeClr val="lt1"/>
              </a:buClr>
              <a:buSzPts val="3000"/>
              <a:buNone/>
              <a:defRPr sz="3000">
                <a:solidFill>
                  <a:schemeClr val="lt1"/>
                </a:solidFill>
              </a:defRPr>
            </a:lvl8pPr>
            <a:lvl9pPr lvl="8" algn="ctr" rtl="0">
              <a:spcBef>
                <a:spcPts val="0"/>
              </a:spcBef>
              <a:spcAft>
                <a:spcPts val="0"/>
              </a:spcAft>
              <a:buClr>
                <a:schemeClr val="lt1"/>
              </a:buClr>
              <a:buSzPts val="3000"/>
              <a:buNone/>
              <a:defRPr sz="3000">
                <a:solidFill>
                  <a:schemeClr val="lt1"/>
                </a:solidFill>
              </a:defRPr>
            </a:lvl9pPr>
          </a:lstStyle>
          <a:p>
            <a:r>
              <a:t>xx%</a:t>
            </a:r>
          </a:p>
        </p:txBody>
      </p:sp>
      <p:sp>
        <p:nvSpPr>
          <p:cNvPr id="72" name="Google Shape;72;p13"/>
          <p:cNvSpPr txBox="1">
            <a:spLocks noGrp="1"/>
          </p:cNvSpPr>
          <p:nvPr>
            <p:ph type="subTitle" idx="1"/>
          </p:nvPr>
        </p:nvSpPr>
        <p:spPr>
          <a:xfrm>
            <a:off x="664713" y="2339600"/>
            <a:ext cx="24378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3" name="Google Shape;73;p13"/>
          <p:cNvSpPr txBox="1">
            <a:spLocks noGrp="1"/>
          </p:cNvSpPr>
          <p:nvPr>
            <p:ph type="title" idx="3" hasCustomPrompt="1"/>
          </p:nvPr>
        </p:nvSpPr>
        <p:spPr>
          <a:xfrm>
            <a:off x="4165200" y="1374075"/>
            <a:ext cx="813600" cy="593400"/>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Clr>
                <a:schemeClr val="lt1"/>
              </a:buClr>
              <a:buSzPts val="3000"/>
              <a:buNone/>
              <a:defRPr sz="3000">
                <a:solidFill>
                  <a:schemeClr val="lt1"/>
                </a:solidFill>
              </a:defRPr>
            </a:lvl1pPr>
            <a:lvl2pPr lvl="1" algn="ctr" rtl="0">
              <a:spcBef>
                <a:spcPts val="0"/>
              </a:spcBef>
              <a:spcAft>
                <a:spcPts val="0"/>
              </a:spcAft>
              <a:buClr>
                <a:schemeClr val="lt1"/>
              </a:buClr>
              <a:buSzPts val="3000"/>
              <a:buNone/>
              <a:defRPr sz="3000">
                <a:solidFill>
                  <a:schemeClr val="lt1"/>
                </a:solidFill>
              </a:defRPr>
            </a:lvl2pPr>
            <a:lvl3pPr lvl="2" algn="ctr" rtl="0">
              <a:spcBef>
                <a:spcPts val="0"/>
              </a:spcBef>
              <a:spcAft>
                <a:spcPts val="0"/>
              </a:spcAft>
              <a:buClr>
                <a:schemeClr val="lt1"/>
              </a:buClr>
              <a:buSzPts val="3000"/>
              <a:buNone/>
              <a:defRPr sz="3000">
                <a:solidFill>
                  <a:schemeClr val="lt1"/>
                </a:solidFill>
              </a:defRPr>
            </a:lvl3pPr>
            <a:lvl4pPr lvl="3" algn="ctr" rtl="0">
              <a:spcBef>
                <a:spcPts val="0"/>
              </a:spcBef>
              <a:spcAft>
                <a:spcPts val="0"/>
              </a:spcAft>
              <a:buClr>
                <a:schemeClr val="lt1"/>
              </a:buClr>
              <a:buSzPts val="3000"/>
              <a:buNone/>
              <a:defRPr sz="3000">
                <a:solidFill>
                  <a:schemeClr val="lt1"/>
                </a:solidFill>
              </a:defRPr>
            </a:lvl4pPr>
            <a:lvl5pPr lvl="4" algn="ctr" rtl="0">
              <a:spcBef>
                <a:spcPts val="0"/>
              </a:spcBef>
              <a:spcAft>
                <a:spcPts val="0"/>
              </a:spcAft>
              <a:buClr>
                <a:schemeClr val="lt1"/>
              </a:buClr>
              <a:buSzPts val="3000"/>
              <a:buNone/>
              <a:defRPr sz="3000">
                <a:solidFill>
                  <a:schemeClr val="lt1"/>
                </a:solidFill>
              </a:defRPr>
            </a:lvl5pPr>
            <a:lvl6pPr lvl="5" algn="ctr" rtl="0">
              <a:spcBef>
                <a:spcPts val="0"/>
              </a:spcBef>
              <a:spcAft>
                <a:spcPts val="0"/>
              </a:spcAft>
              <a:buClr>
                <a:schemeClr val="lt1"/>
              </a:buClr>
              <a:buSzPts val="3000"/>
              <a:buNone/>
              <a:defRPr sz="3000">
                <a:solidFill>
                  <a:schemeClr val="lt1"/>
                </a:solidFill>
              </a:defRPr>
            </a:lvl6pPr>
            <a:lvl7pPr lvl="6" algn="ctr" rtl="0">
              <a:spcBef>
                <a:spcPts val="0"/>
              </a:spcBef>
              <a:spcAft>
                <a:spcPts val="0"/>
              </a:spcAft>
              <a:buClr>
                <a:schemeClr val="lt1"/>
              </a:buClr>
              <a:buSzPts val="3000"/>
              <a:buNone/>
              <a:defRPr sz="3000">
                <a:solidFill>
                  <a:schemeClr val="lt1"/>
                </a:solidFill>
              </a:defRPr>
            </a:lvl7pPr>
            <a:lvl8pPr lvl="7" algn="ctr" rtl="0">
              <a:spcBef>
                <a:spcPts val="0"/>
              </a:spcBef>
              <a:spcAft>
                <a:spcPts val="0"/>
              </a:spcAft>
              <a:buClr>
                <a:schemeClr val="lt1"/>
              </a:buClr>
              <a:buSzPts val="3000"/>
              <a:buNone/>
              <a:defRPr sz="3000">
                <a:solidFill>
                  <a:schemeClr val="lt1"/>
                </a:solidFill>
              </a:defRPr>
            </a:lvl8pPr>
            <a:lvl9pPr lvl="8" algn="ctr" rtl="0">
              <a:spcBef>
                <a:spcPts val="0"/>
              </a:spcBef>
              <a:spcAft>
                <a:spcPts val="0"/>
              </a:spcAft>
              <a:buClr>
                <a:schemeClr val="lt1"/>
              </a:buClr>
              <a:buSzPts val="3000"/>
              <a:buNone/>
              <a:defRPr sz="3000">
                <a:solidFill>
                  <a:schemeClr val="lt1"/>
                </a:solidFill>
              </a:defRPr>
            </a:lvl9pPr>
          </a:lstStyle>
          <a:p>
            <a:r>
              <a:t>xx%</a:t>
            </a:r>
          </a:p>
        </p:txBody>
      </p:sp>
      <p:sp>
        <p:nvSpPr>
          <p:cNvPr id="74" name="Google Shape;74;p13"/>
          <p:cNvSpPr txBox="1">
            <a:spLocks noGrp="1"/>
          </p:cNvSpPr>
          <p:nvPr>
            <p:ph type="subTitle" idx="4"/>
          </p:nvPr>
        </p:nvSpPr>
        <p:spPr>
          <a:xfrm>
            <a:off x="3353400" y="2339610"/>
            <a:ext cx="24372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5" name="Google Shape;75;p13"/>
          <p:cNvSpPr txBox="1">
            <a:spLocks noGrp="1"/>
          </p:cNvSpPr>
          <p:nvPr>
            <p:ph type="title" idx="5" hasCustomPrompt="1"/>
          </p:nvPr>
        </p:nvSpPr>
        <p:spPr>
          <a:xfrm>
            <a:off x="2820844" y="3104813"/>
            <a:ext cx="813600" cy="593400"/>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Clr>
                <a:schemeClr val="lt1"/>
              </a:buClr>
              <a:buSzPts val="3000"/>
              <a:buNone/>
              <a:defRPr sz="3000">
                <a:solidFill>
                  <a:schemeClr val="lt1"/>
                </a:solidFill>
              </a:defRPr>
            </a:lvl1pPr>
            <a:lvl2pPr lvl="1" algn="ctr" rtl="0">
              <a:spcBef>
                <a:spcPts val="0"/>
              </a:spcBef>
              <a:spcAft>
                <a:spcPts val="0"/>
              </a:spcAft>
              <a:buClr>
                <a:schemeClr val="lt1"/>
              </a:buClr>
              <a:buSzPts val="3000"/>
              <a:buNone/>
              <a:defRPr sz="3000">
                <a:solidFill>
                  <a:schemeClr val="lt1"/>
                </a:solidFill>
              </a:defRPr>
            </a:lvl2pPr>
            <a:lvl3pPr lvl="2" algn="ctr" rtl="0">
              <a:spcBef>
                <a:spcPts val="0"/>
              </a:spcBef>
              <a:spcAft>
                <a:spcPts val="0"/>
              </a:spcAft>
              <a:buClr>
                <a:schemeClr val="lt1"/>
              </a:buClr>
              <a:buSzPts val="3000"/>
              <a:buNone/>
              <a:defRPr sz="3000">
                <a:solidFill>
                  <a:schemeClr val="lt1"/>
                </a:solidFill>
              </a:defRPr>
            </a:lvl3pPr>
            <a:lvl4pPr lvl="3" algn="ctr" rtl="0">
              <a:spcBef>
                <a:spcPts val="0"/>
              </a:spcBef>
              <a:spcAft>
                <a:spcPts val="0"/>
              </a:spcAft>
              <a:buClr>
                <a:schemeClr val="lt1"/>
              </a:buClr>
              <a:buSzPts val="3000"/>
              <a:buNone/>
              <a:defRPr sz="3000">
                <a:solidFill>
                  <a:schemeClr val="lt1"/>
                </a:solidFill>
              </a:defRPr>
            </a:lvl4pPr>
            <a:lvl5pPr lvl="4" algn="ctr" rtl="0">
              <a:spcBef>
                <a:spcPts val="0"/>
              </a:spcBef>
              <a:spcAft>
                <a:spcPts val="0"/>
              </a:spcAft>
              <a:buClr>
                <a:schemeClr val="lt1"/>
              </a:buClr>
              <a:buSzPts val="3000"/>
              <a:buNone/>
              <a:defRPr sz="3000">
                <a:solidFill>
                  <a:schemeClr val="lt1"/>
                </a:solidFill>
              </a:defRPr>
            </a:lvl5pPr>
            <a:lvl6pPr lvl="5" algn="ctr" rtl="0">
              <a:spcBef>
                <a:spcPts val="0"/>
              </a:spcBef>
              <a:spcAft>
                <a:spcPts val="0"/>
              </a:spcAft>
              <a:buClr>
                <a:schemeClr val="lt1"/>
              </a:buClr>
              <a:buSzPts val="3000"/>
              <a:buNone/>
              <a:defRPr sz="3000">
                <a:solidFill>
                  <a:schemeClr val="lt1"/>
                </a:solidFill>
              </a:defRPr>
            </a:lvl6pPr>
            <a:lvl7pPr lvl="6" algn="ctr" rtl="0">
              <a:spcBef>
                <a:spcPts val="0"/>
              </a:spcBef>
              <a:spcAft>
                <a:spcPts val="0"/>
              </a:spcAft>
              <a:buClr>
                <a:schemeClr val="lt1"/>
              </a:buClr>
              <a:buSzPts val="3000"/>
              <a:buNone/>
              <a:defRPr sz="3000">
                <a:solidFill>
                  <a:schemeClr val="lt1"/>
                </a:solidFill>
              </a:defRPr>
            </a:lvl7pPr>
            <a:lvl8pPr lvl="7" algn="ctr" rtl="0">
              <a:spcBef>
                <a:spcPts val="0"/>
              </a:spcBef>
              <a:spcAft>
                <a:spcPts val="0"/>
              </a:spcAft>
              <a:buClr>
                <a:schemeClr val="lt1"/>
              </a:buClr>
              <a:buSzPts val="3000"/>
              <a:buNone/>
              <a:defRPr sz="3000">
                <a:solidFill>
                  <a:schemeClr val="lt1"/>
                </a:solidFill>
              </a:defRPr>
            </a:lvl8pPr>
            <a:lvl9pPr lvl="8" algn="ctr" rtl="0">
              <a:spcBef>
                <a:spcPts val="0"/>
              </a:spcBef>
              <a:spcAft>
                <a:spcPts val="0"/>
              </a:spcAft>
              <a:buClr>
                <a:schemeClr val="lt1"/>
              </a:buClr>
              <a:buSzPts val="3000"/>
              <a:buNone/>
              <a:defRPr sz="3000">
                <a:solidFill>
                  <a:schemeClr val="lt1"/>
                </a:solidFill>
              </a:defRPr>
            </a:lvl9pPr>
          </a:lstStyle>
          <a:p>
            <a:r>
              <a:t>xx%</a:t>
            </a:r>
          </a:p>
        </p:txBody>
      </p:sp>
      <p:sp>
        <p:nvSpPr>
          <p:cNvPr id="76" name="Google Shape;76;p13"/>
          <p:cNvSpPr txBox="1">
            <a:spLocks noGrp="1"/>
          </p:cNvSpPr>
          <p:nvPr>
            <p:ph type="subTitle" idx="6"/>
          </p:nvPr>
        </p:nvSpPr>
        <p:spPr>
          <a:xfrm>
            <a:off x="2009056" y="4065762"/>
            <a:ext cx="24372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7" name="Google Shape;77;p13"/>
          <p:cNvSpPr txBox="1">
            <a:spLocks noGrp="1"/>
          </p:cNvSpPr>
          <p:nvPr>
            <p:ph type="title" idx="7" hasCustomPrompt="1"/>
          </p:nvPr>
        </p:nvSpPr>
        <p:spPr>
          <a:xfrm>
            <a:off x="5509556" y="3104813"/>
            <a:ext cx="813600" cy="593400"/>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Clr>
                <a:schemeClr val="lt1"/>
              </a:buClr>
              <a:buSzPts val="3000"/>
              <a:buNone/>
              <a:defRPr sz="3000">
                <a:solidFill>
                  <a:schemeClr val="lt1"/>
                </a:solidFill>
              </a:defRPr>
            </a:lvl1pPr>
            <a:lvl2pPr lvl="1" algn="ctr" rtl="0">
              <a:spcBef>
                <a:spcPts val="0"/>
              </a:spcBef>
              <a:spcAft>
                <a:spcPts val="0"/>
              </a:spcAft>
              <a:buClr>
                <a:schemeClr val="lt1"/>
              </a:buClr>
              <a:buSzPts val="3000"/>
              <a:buNone/>
              <a:defRPr sz="3000">
                <a:solidFill>
                  <a:schemeClr val="lt1"/>
                </a:solidFill>
              </a:defRPr>
            </a:lvl2pPr>
            <a:lvl3pPr lvl="2" algn="ctr" rtl="0">
              <a:spcBef>
                <a:spcPts val="0"/>
              </a:spcBef>
              <a:spcAft>
                <a:spcPts val="0"/>
              </a:spcAft>
              <a:buClr>
                <a:schemeClr val="lt1"/>
              </a:buClr>
              <a:buSzPts val="3000"/>
              <a:buNone/>
              <a:defRPr sz="3000">
                <a:solidFill>
                  <a:schemeClr val="lt1"/>
                </a:solidFill>
              </a:defRPr>
            </a:lvl3pPr>
            <a:lvl4pPr lvl="3" algn="ctr" rtl="0">
              <a:spcBef>
                <a:spcPts val="0"/>
              </a:spcBef>
              <a:spcAft>
                <a:spcPts val="0"/>
              </a:spcAft>
              <a:buClr>
                <a:schemeClr val="lt1"/>
              </a:buClr>
              <a:buSzPts val="3000"/>
              <a:buNone/>
              <a:defRPr sz="3000">
                <a:solidFill>
                  <a:schemeClr val="lt1"/>
                </a:solidFill>
              </a:defRPr>
            </a:lvl4pPr>
            <a:lvl5pPr lvl="4" algn="ctr" rtl="0">
              <a:spcBef>
                <a:spcPts val="0"/>
              </a:spcBef>
              <a:spcAft>
                <a:spcPts val="0"/>
              </a:spcAft>
              <a:buClr>
                <a:schemeClr val="lt1"/>
              </a:buClr>
              <a:buSzPts val="3000"/>
              <a:buNone/>
              <a:defRPr sz="3000">
                <a:solidFill>
                  <a:schemeClr val="lt1"/>
                </a:solidFill>
              </a:defRPr>
            </a:lvl5pPr>
            <a:lvl6pPr lvl="5" algn="ctr" rtl="0">
              <a:spcBef>
                <a:spcPts val="0"/>
              </a:spcBef>
              <a:spcAft>
                <a:spcPts val="0"/>
              </a:spcAft>
              <a:buClr>
                <a:schemeClr val="lt1"/>
              </a:buClr>
              <a:buSzPts val="3000"/>
              <a:buNone/>
              <a:defRPr sz="3000">
                <a:solidFill>
                  <a:schemeClr val="lt1"/>
                </a:solidFill>
              </a:defRPr>
            </a:lvl6pPr>
            <a:lvl7pPr lvl="6" algn="ctr" rtl="0">
              <a:spcBef>
                <a:spcPts val="0"/>
              </a:spcBef>
              <a:spcAft>
                <a:spcPts val="0"/>
              </a:spcAft>
              <a:buClr>
                <a:schemeClr val="lt1"/>
              </a:buClr>
              <a:buSzPts val="3000"/>
              <a:buNone/>
              <a:defRPr sz="3000">
                <a:solidFill>
                  <a:schemeClr val="lt1"/>
                </a:solidFill>
              </a:defRPr>
            </a:lvl7pPr>
            <a:lvl8pPr lvl="7" algn="ctr" rtl="0">
              <a:spcBef>
                <a:spcPts val="0"/>
              </a:spcBef>
              <a:spcAft>
                <a:spcPts val="0"/>
              </a:spcAft>
              <a:buClr>
                <a:schemeClr val="lt1"/>
              </a:buClr>
              <a:buSzPts val="3000"/>
              <a:buNone/>
              <a:defRPr sz="3000">
                <a:solidFill>
                  <a:schemeClr val="lt1"/>
                </a:solidFill>
              </a:defRPr>
            </a:lvl8pPr>
            <a:lvl9pPr lvl="8" algn="ctr" rtl="0">
              <a:spcBef>
                <a:spcPts val="0"/>
              </a:spcBef>
              <a:spcAft>
                <a:spcPts val="0"/>
              </a:spcAft>
              <a:buClr>
                <a:schemeClr val="lt1"/>
              </a:buClr>
              <a:buSzPts val="3000"/>
              <a:buNone/>
              <a:defRPr sz="3000">
                <a:solidFill>
                  <a:schemeClr val="lt1"/>
                </a:solidFill>
              </a:defRPr>
            </a:lvl9pPr>
          </a:lstStyle>
          <a:p>
            <a:r>
              <a:t>xx%</a:t>
            </a:r>
          </a:p>
        </p:txBody>
      </p:sp>
      <p:sp>
        <p:nvSpPr>
          <p:cNvPr id="78" name="Google Shape;78;p13"/>
          <p:cNvSpPr txBox="1">
            <a:spLocks noGrp="1"/>
          </p:cNvSpPr>
          <p:nvPr>
            <p:ph type="subTitle" idx="8"/>
          </p:nvPr>
        </p:nvSpPr>
        <p:spPr>
          <a:xfrm>
            <a:off x="4697744" y="4065762"/>
            <a:ext cx="24372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9" name="Google Shape;79;p13"/>
          <p:cNvSpPr txBox="1">
            <a:spLocks noGrp="1"/>
          </p:cNvSpPr>
          <p:nvPr>
            <p:ph type="subTitle" idx="9"/>
          </p:nvPr>
        </p:nvSpPr>
        <p:spPr>
          <a:xfrm>
            <a:off x="664713" y="1914700"/>
            <a:ext cx="2437800" cy="5727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Public Sans Black"/>
                <a:ea typeface="Public Sans Black"/>
                <a:cs typeface="Public Sans Black"/>
                <a:sym typeface="Public Sans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0" name="Google Shape;80;p13"/>
          <p:cNvSpPr txBox="1">
            <a:spLocks noGrp="1"/>
          </p:cNvSpPr>
          <p:nvPr>
            <p:ph type="subTitle" idx="13"/>
          </p:nvPr>
        </p:nvSpPr>
        <p:spPr>
          <a:xfrm>
            <a:off x="3353400" y="1914700"/>
            <a:ext cx="2437200" cy="5727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Public Sans Black"/>
                <a:ea typeface="Public Sans Black"/>
                <a:cs typeface="Public Sans Black"/>
                <a:sym typeface="Public Sans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1" name="Google Shape;81;p13"/>
          <p:cNvSpPr txBox="1">
            <a:spLocks noGrp="1"/>
          </p:cNvSpPr>
          <p:nvPr>
            <p:ph type="subTitle" idx="14"/>
          </p:nvPr>
        </p:nvSpPr>
        <p:spPr>
          <a:xfrm>
            <a:off x="2009056" y="3644675"/>
            <a:ext cx="2437200" cy="5727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Public Sans Black"/>
                <a:ea typeface="Public Sans Black"/>
                <a:cs typeface="Public Sans Black"/>
                <a:sym typeface="Public Sans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2" name="Google Shape;82;p13"/>
          <p:cNvSpPr txBox="1">
            <a:spLocks noGrp="1"/>
          </p:cNvSpPr>
          <p:nvPr>
            <p:ph type="subTitle" idx="15"/>
          </p:nvPr>
        </p:nvSpPr>
        <p:spPr>
          <a:xfrm>
            <a:off x="4697744" y="3644675"/>
            <a:ext cx="2437200" cy="5727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Public Sans Black"/>
                <a:ea typeface="Public Sans Black"/>
                <a:cs typeface="Public Sans Black"/>
                <a:sym typeface="Public Sans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3" name="Google Shape;83;p13"/>
          <p:cNvSpPr txBox="1">
            <a:spLocks noGrp="1"/>
          </p:cNvSpPr>
          <p:nvPr>
            <p:ph type="title" idx="16" hasCustomPrompt="1"/>
          </p:nvPr>
        </p:nvSpPr>
        <p:spPr>
          <a:xfrm>
            <a:off x="6857538" y="1374075"/>
            <a:ext cx="813600" cy="593400"/>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Clr>
                <a:schemeClr val="lt1"/>
              </a:buClr>
              <a:buSzPts val="3000"/>
              <a:buNone/>
              <a:defRPr sz="3000">
                <a:solidFill>
                  <a:schemeClr val="lt1"/>
                </a:solidFill>
              </a:defRPr>
            </a:lvl1pPr>
            <a:lvl2pPr lvl="1" algn="ctr" rtl="0">
              <a:spcBef>
                <a:spcPts val="0"/>
              </a:spcBef>
              <a:spcAft>
                <a:spcPts val="0"/>
              </a:spcAft>
              <a:buClr>
                <a:schemeClr val="lt1"/>
              </a:buClr>
              <a:buSzPts val="3000"/>
              <a:buNone/>
              <a:defRPr sz="3000">
                <a:solidFill>
                  <a:schemeClr val="lt1"/>
                </a:solidFill>
              </a:defRPr>
            </a:lvl2pPr>
            <a:lvl3pPr lvl="2" algn="ctr" rtl="0">
              <a:spcBef>
                <a:spcPts val="0"/>
              </a:spcBef>
              <a:spcAft>
                <a:spcPts val="0"/>
              </a:spcAft>
              <a:buClr>
                <a:schemeClr val="lt1"/>
              </a:buClr>
              <a:buSzPts val="3000"/>
              <a:buNone/>
              <a:defRPr sz="3000">
                <a:solidFill>
                  <a:schemeClr val="lt1"/>
                </a:solidFill>
              </a:defRPr>
            </a:lvl3pPr>
            <a:lvl4pPr lvl="3" algn="ctr" rtl="0">
              <a:spcBef>
                <a:spcPts val="0"/>
              </a:spcBef>
              <a:spcAft>
                <a:spcPts val="0"/>
              </a:spcAft>
              <a:buClr>
                <a:schemeClr val="lt1"/>
              </a:buClr>
              <a:buSzPts val="3000"/>
              <a:buNone/>
              <a:defRPr sz="3000">
                <a:solidFill>
                  <a:schemeClr val="lt1"/>
                </a:solidFill>
              </a:defRPr>
            </a:lvl4pPr>
            <a:lvl5pPr lvl="4" algn="ctr" rtl="0">
              <a:spcBef>
                <a:spcPts val="0"/>
              </a:spcBef>
              <a:spcAft>
                <a:spcPts val="0"/>
              </a:spcAft>
              <a:buClr>
                <a:schemeClr val="lt1"/>
              </a:buClr>
              <a:buSzPts val="3000"/>
              <a:buNone/>
              <a:defRPr sz="3000">
                <a:solidFill>
                  <a:schemeClr val="lt1"/>
                </a:solidFill>
              </a:defRPr>
            </a:lvl5pPr>
            <a:lvl6pPr lvl="5" algn="ctr" rtl="0">
              <a:spcBef>
                <a:spcPts val="0"/>
              </a:spcBef>
              <a:spcAft>
                <a:spcPts val="0"/>
              </a:spcAft>
              <a:buClr>
                <a:schemeClr val="lt1"/>
              </a:buClr>
              <a:buSzPts val="3000"/>
              <a:buNone/>
              <a:defRPr sz="3000">
                <a:solidFill>
                  <a:schemeClr val="lt1"/>
                </a:solidFill>
              </a:defRPr>
            </a:lvl6pPr>
            <a:lvl7pPr lvl="6" algn="ctr" rtl="0">
              <a:spcBef>
                <a:spcPts val="0"/>
              </a:spcBef>
              <a:spcAft>
                <a:spcPts val="0"/>
              </a:spcAft>
              <a:buClr>
                <a:schemeClr val="lt1"/>
              </a:buClr>
              <a:buSzPts val="3000"/>
              <a:buNone/>
              <a:defRPr sz="3000">
                <a:solidFill>
                  <a:schemeClr val="lt1"/>
                </a:solidFill>
              </a:defRPr>
            </a:lvl7pPr>
            <a:lvl8pPr lvl="7" algn="ctr" rtl="0">
              <a:spcBef>
                <a:spcPts val="0"/>
              </a:spcBef>
              <a:spcAft>
                <a:spcPts val="0"/>
              </a:spcAft>
              <a:buClr>
                <a:schemeClr val="lt1"/>
              </a:buClr>
              <a:buSzPts val="3000"/>
              <a:buNone/>
              <a:defRPr sz="3000">
                <a:solidFill>
                  <a:schemeClr val="lt1"/>
                </a:solidFill>
              </a:defRPr>
            </a:lvl8pPr>
            <a:lvl9pPr lvl="8" algn="ctr" rtl="0">
              <a:spcBef>
                <a:spcPts val="0"/>
              </a:spcBef>
              <a:spcAft>
                <a:spcPts val="0"/>
              </a:spcAft>
              <a:buClr>
                <a:schemeClr val="lt1"/>
              </a:buClr>
              <a:buSzPts val="3000"/>
              <a:buNone/>
              <a:defRPr sz="3000">
                <a:solidFill>
                  <a:schemeClr val="lt1"/>
                </a:solidFill>
              </a:defRPr>
            </a:lvl9pPr>
          </a:lstStyle>
          <a:p>
            <a:r>
              <a:t>xx%</a:t>
            </a:r>
          </a:p>
        </p:txBody>
      </p:sp>
      <p:sp>
        <p:nvSpPr>
          <p:cNvPr id="84" name="Google Shape;84;p13"/>
          <p:cNvSpPr txBox="1">
            <a:spLocks noGrp="1"/>
          </p:cNvSpPr>
          <p:nvPr>
            <p:ph type="subTitle" idx="17"/>
          </p:nvPr>
        </p:nvSpPr>
        <p:spPr>
          <a:xfrm>
            <a:off x="6042088" y="2339610"/>
            <a:ext cx="24372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5" name="Google Shape;85;p13"/>
          <p:cNvSpPr txBox="1">
            <a:spLocks noGrp="1"/>
          </p:cNvSpPr>
          <p:nvPr>
            <p:ph type="subTitle" idx="18"/>
          </p:nvPr>
        </p:nvSpPr>
        <p:spPr>
          <a:xfrm>
            <a:off x="6042088" y="1914700"/>
            <a:ext cx="2437200" cy="5727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Public Sans Black"/>
                <a:ea typeface="Public Sans Black"/>
                <a:cs typeface="Public Sans Black"/>
                <a:sym typeface="Public Sans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6" name="Google Shape;86;p13"/>
          <p:cNvSpPr/>
          <p:nvPr/>
        </p:nvSpPr>
        <p:spPr>
          <a:xfrm>
            <a:off x="-376281" y="4050301"/>
            <a:ext cx="1211700" cy="12117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3"/>
          <p:cNvSpPr/>
          <p:nvPr/>
        </p:nvSpPr>
        <p:spPr>
          <a:xfrm>
            <a:off x="8283353" y="-262030"/>
            <a:ext cx="1211700" cy="121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3"/>
          <p:cNvSpPr/>
          <p:nvPr/>
        </p:nvSpPr>
        <p:spPr>
          <a:xfrm>
            <a:off x="7931284" y="-614100"/>
            <a:ext cx="1916100" cy="1916100"/>
          </a:xfrm>
          <a:prstGeom prst="donut">
            <a:avLst>
              <a:gd name="adj" fmla="val 1919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3"/>
          <p:cNvSpPr/>
          <p:nvPr/>
        </p:nvSpPr>
        <p:spPr>
          <a:xfrm>
            <a:off x="-728350" y="3698230"/>
            <a:ext cx="1916100" cy="1916100"/>
          </a:xfrm>
          <a:prstGeom prst="donut">
            <a:avLst>
              <a:gd name="adj" fmla="val 1919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3"/>
          <p:cNvSpPr/>
          <p:nvPr/>
        </p:nvSpPr>
        <p:spPr>
          <a:xfrm>
            <a:off x="559502" y="3903359"/>
            <a:ext cx="196800" cy="1968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3"/>
          <p:cNvSpPr/>
          <p:nvPr/>
        </p:nvSpPr>
        <p:spPr>
          <a:xfrm>
            <a:off x="8558014" y="982172"/>
            <a:ext cx="196800" cy="1968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3568625" y="3080200"/>
            <a:ext cx="4117200" cy="5319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sz="3000">
                <a:solidFill>
                  <a:schemeClr val="lt1"/>
                </a:solidFill>
                <a:highlight>
                  <a:schemeClr val="accent2"/>
                </a:highlight>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94" name="Google Shape;94;p14"/>
          <p:cNvSpPr txBox="1">
            <a:spLocks noGrp="1"/>
          </p:cNvSpPr>
          <p:nvPr>
            <p:ph type="subTitle" idx="1"/>
          </p:nvPr>
        </p:nvSpPr>
        <p:spPr>
          <a:xfrm>
            <a:off x="1458125" y="1580450"/>
            <a:ext cx="6227700" cy="14109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500"/>
              <a:buNone/>
              <a:defRPr sz="2500">
                <a:solidFill>
                  <a:schemeClr val="accent2"/>
                </a:solidFill>
              </a:defRPr>
            </a:lvl1pPr>
            <a:lvl2pPr lvl="1" algn="ctr" rtl="0">
              <a:lnSpc>
                <a:spcPct val="100000"/>
              </a:lnSpc>
              <a:spcBef>
                <a:spcPts val="0"/>
              </a:spcBef>
              <a:spcAft>
                <a:spcPts val="0"/>
              </a:spcAft>
              <a:buSzPts val="2500"/>
              <a:buNone/>
              <a:defRPr sz="2500"/>
            </a:lvl2pPr>
            <a:lvl3pPr lvl="2" algn="ctr" rtl="0">
              <a:lnSpc>
                <a:spcPct val="100000"/>
              </a:lnSpc>
              <a:spcBef>
                <a:spcPts val="0"/>
              </a:spcBef>
              <a:spcAft>
                <a:spcPts val="0"/>
              </a:spcAft>
              <a:buSzPts val="2500"/>
              <a:buNone/>
              <a:defRPr sz="2500"/>
            </a:lvl3pPr>
            <a:lvl4pPr lvl="3" algn="ctr" rtl="0">
              <a:lnSpc>
                <a:spcPct val="100000"/>
              </a:lnSpc>
              <a:spcBef>
                <a:spcPts val="0"/>
              </a:spcBef>
              <a:spcAft>
                <a:spcPts val="0"/>
              </a:spcAft>
              <a:buSzPts val="2500"/>
              <a:buNone/>
              <a:defRPr sz="2500"/>
            </a:lvl4pPr>
            <a:lvl5pPr lvl="4" algn="ctr" rtl="0">
              <a:lnSpc>
                <a:spcPct val="100000"/>
              </a:lnSpc>
              <a:spcBef>
                <a:spcPts val="0"/>
              </a:spcBef>
              <a:spcAft>
                <a:spcPts val="0"/>
              </a:spcAft>
              <a:buSzPts val="2500"/>
              <a:buNone/>
              <a:defRPr sz="2500"/>
            </a:lvl5pPr>
            <a:lvl6pPr lvl="5" algn="ctr" rtl="0">
              <a:lnSpc>
                <a:spcPct val="100000"/>
              </a:lnSpc>
              <a:spcBef>
                <a:spcPts val="0"/>
              </a:spcBef>
              <a:spcAft>
                <a:spcPts val="0"/>
              </a:spcAft>
              <a:buSzPts val="2500"/>
              <a:buNone/>
              <a:defRPr sz="2500"/>
            </a:lvl6pPr>
            <a:lvl7pPr lvl="6" algn="ctr" rtl="0">
              <a:lnSpc>
                <a:spcPct val="100000"/>
              </a:lnSpc>
              <a:spcBef>
                <a:spcPts val="0"/>
              </a:spcBef>
              <a:spcAft>
                <a:spcPts val="0"/>
              </a:spcAft>
              <a:buSzPts val="2500"/>
              <a:buNone/>
              <a:defRPr sz="2500"/>
            </a:lvl7pPr>
            <a:lvl8pPr lvl="7" algn="ctr" rtl="0">
              <a:lnSpc>
                <a:spcPct val="100000"/>
              </a:lnSpc>
              <a:spcBef>
                <a:spcPts val="0"/>
              </a:spcBef>
              <a:spcAft>
                <a:spcPts val="0"/>
              </a:spcAft>
              <a:buSzPts val="2500"/>
              <a:buNone/>
              <a:defRPr sz="2500"/>
            </a:lvl8pPr>
            <a:lvl9pPr lvl="8" algn="ctr" rtl="0">
              <a:lnSpc>
                <a:spcPct val="100000"/>
              </a:lnSpc>
              <a:spcBef>
                <a:spcPts val="0"/>
              </a:spcBef>
              <a:spcAft>
                <a:spcPts val="0"/>
              </a:spcAft>
              <a:buSzPts val="2500"/>
              <a:buNone/>
              <a:defRPr sz="2500"/>
            </a:lvl9pPr>
          </a:lstStyle>
          <a:p>
            <a:endParaRPr/>
          </a:p>
        </p:txBody>
      </p:sp>
      <p:sp>
        <p:nvSpPr>
          <p:cNvPr id="95" name="Google Shape;95;p14"/>
          <p:cNvSpPr/>
          <p:nvPr/>
        </p:nvSpPr>
        <p:spPr>
          <a:xfrm>
            <a:off x="-275925" y="-308675"/>
            <a:ext cx="1596000" cy="1596000"/>
          </a:xfrm>
          <a:prstGeom prst="donut">
            <a:avLst>
              <a:gd name="adj" fmla="val 25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4"/>
          <p:cNvSpPr/>
          <p:nvPr/>
        </p:nvSpPr>
        <p:spPr>
          <a:xfrm rot="5400000" flipH="1">
            <a:off x="4029000" y="32900"/>
            <a:ext cx="1086000" cy="91512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137"/>
        <p:cNvGrpSpPr/>
        <p:nvPr/>
      </p:nvGrpSpPr>
      <p:grpSpPr>
        <a:xfrm>
          <a:off x="0" y="0"/>
          <a:ext cx="0" cy="0"/>
          <a:chOff x="0" y="0"/>
          <a:chExt cx="0" cy="0"/>
        </a:xfrm>
      </p:grpSpPr>
      <p:sp>
        <p:nvSpPr>
          <p:cNvPr id="138" name="Google Shape;138;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39" name="Google Shape;139;p21"/>
          <p:cNvSpPr txBox="1">
            <a:spLocks noGrp="1"/>
          </p:cNvSpPr>
          <p:nvPr>
            <p:ph type="subTitle" idx="1"/>
          </p:nvPr>
        </p:nvSpPr>
        <p:spPr>
          <a:xfrm>
            <a:off x="715100" y="2304013"/>
            <a:ext cx="2569200" cy="4896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Public Sans Black"/>
                <a:ea typeface="Public Sans Black"/>
                <a:cs typeface="Public Sans Black"/>
                <a:sym typeface="Public Sans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40" name="Google Shape;140;p21"/>
          <p:cNvSpPr txBox="1">
            <a:spLocks noGrp="1"/>
          </p:cNvSpPr>
          <p:nvPr>
            <p:ph type="subTitle" idx="2"/>
          </p:nvPr>
        </p:nvSpPr>
        <p:spPr>
          <a:xfrm>
            <a:off x="715100" y="2793613"/>
            <a:ext cx="2569200" cy="106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1" name="Google Shape;141;p21"/>
          <p:cNvSpPr txBox="1">
            <a:spLocks noGrp="1"/>
          </p:cNvSpPr>
          <p:nvPr>
            <p:ph type="subTitle" idx="3"/>
          </p:nvPr>
        </p:nvSpPr>
        <p:spPr>
          <a:xfrm>
            <a:off x="3287393" y="3349350"/>
            <a:ext cx="2569200" cy="106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2" name="Google Shape;142;p21"/>
          <p:cNvSpPr txBox="1">
            <a:spLocks noGrp="1"/>
          </p:cNvSpPr>
          <p:nvPr>
            <p:ph type="subTitle" idx="4"/>
          </p:nvPr>
        </p:nvSpPr>
        <p:spPr>
          <a:xfrm>
            <a:off x="5859710" y="2815350"/>
            <a:ext cx="2569200" cy="106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3" name="Google Shape;143;p21"/>
          <p:cNvSpPr txBox="1">
            <a:spLocks noGrp="1"/>
          </p:cNvSpPr>
          <p:nvPr>
            <p:ph type="subTitle" idx="5"/>
          </p:nvPr>
        </p:nvSpPr>
        <p:spPr>
          <a:xfrm>
            <a:off x="3287393" y="2859750"/>
            <a:ext cx="2569200" cy="4896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Public Sans Black"/>
                <a:ea typeface="Public Sans Black"/>
                <a:cs typeface="Public Sans Black"/>
                <a:sym typeface="Public Sans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44" name="Google Shape;144;p21"/>
          <p:cNvSpPr txBox="1">
            <a:spLocks noGrp="1"/>
          </p:cNvSpPr>
          <p:nvPr>
            <p:ph type="subTitle" idx="6"/>
          </p:nvPr>
        </p:nvSpPr>
        <p:spPr>
          <a:xfrm>
            <a:off x="5859710" y="2325750"/>
            <a:ext cx="2569200" cy="4896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Public Sans Black"/>
                <a:ea typeface="Public Sans Black"/>
                <a:cs typeface="Public Sans Black"/>
                <a:sym typeface="Public Sans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45" name="Google Shape;145;p21"/>
          <p:cNvSpPr/>
          <p:nvPr/>
        </p:nvSpPr>
        <p:spPr>
          <a:xfrm rot="2700000">
            <a:off x="8324842" y="3117003"/>
            <a:ext cx="1678813" cy="1678813"/>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1"/>
          <p:cNvSpPr/>
          <p:nvPr/>
        </p:nvSpPr>
        <p:spPr>
          <a:xfrm rot="-2700000" flipH="1">
            <a:off x="-863083" y="792728"/>
            <a:ext cx="1678813" cy="1678813"/>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1"/>
          <p:cNvSpPr/>
          <p:nvPr/>
        </p:nvSpPr>
        <p:spPr>
          <a:xfrm>
            <a:off x="123825" y="1300875"/>
            <a:ext cx="720000" cy="720000"/>
          </a:xfrm>
          <a:prstGeom prst="donut">
            <a:avLst>
              <a:gd name="adj" fmla="val 19194"/>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1"/>
          <p:cNvSpPr/>
          <p:nvPr/>
        </p:nvSpPr>
        <p:spPr>
          <a:xfrm>
            <a:off x="8324850" y="3596400"/>
            <a:ext cx="720000" cy="720000"/>
          </a:xfrm>
          <a:prstGeom prst="donut">
            <a:avLst>
              <a:gd name="adj" fmla="val 19194"/>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hree columns 1">
  <p:cSld name="BLANK_1_1_1_2_1">
    <p:spTree>
      <p:nvGrpSpPr>
        <p:cNvPr id="1" name="Shape 149"/>
        <p:cNvGrpSpPr/>
        <p:nvPr/>
      </p:nvGrpSpPr>
      <p:grpSpPr>
        <a:xfrm>
          <a:off x="0" y="0"/>
          <a:ext cx="0" cy="0"/>
          <a:chOff x="0" y="0"/>
          <a:chExt cx="0" cy="0"/>
        </a:xfrm>
      </p:grpSpPr>
      <p:sp>
        <p:nvSpPr>
          <p:cNvPr id="150" name="Google Shape;150;p2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51" name="Google Shape;151;p22"/>
          <p:cNvSpPr txBox="1">
            <a:spLocks noGrp="1"/>
          </p:cNvSpPr>
          <p:nvPr>
            <p:ph type="subTitle" idx="1"/>
          </p:nvPr>
        </p:nvSpPr>
        <p:spPr>
          <a:xfrm>
            <a:off x="1770113" y="1808775"/>
            <a:ext cx="5075400" cy="5262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Bebas Neue"/>
              <a:buNone/>
              <a:defRPr sz="2400">
                <a:latin typeface="Public Sans Black"/>
                <a:ea typeface="Public Sans Black"/>
                <a:cs typeface="Public Sans Black"/>
                <a:sym typeface="Public Sans Black"/>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52" name="Google Shape;152;p22"/>
          <p:cNvSpPr txBox="1">
            <a:spLocks noGrp="1"/>
          </p:cNvSpPr>
          <p:nvPr>
            <p:ph type="subTitle" idx="2"/>
          </p:nvPr>
        </p:nvSpPr>
        <p:spPr>
          <a:xfrm>
            <a:off x="2181275" y="2952275"/>
            <a:ext cx="5075400" cy="526200"/>
          </a:xfrm>
          <a:prstGeom prst="rect">
            <a:avLst/>
          </a:prstGeom>
          <a:ln>
            <a:noFill/>
          </a:ln>
        </p:spPr>
        <p:txBody>
          <a:bodyPr spcFirstLastPara="1" wrap="square" lIns="91425" tIns="91425" rIns="91425" bIns="91425" anchor="b" anchorCtr="0">
            <a:noAutofit/>
          </a:bodyPr>
          <a:lstStyle>
            <a:lvl1pPr lvl="0" algn="r" rtl="0">
              <a:lnSpc>
                <a:spcPct val="100000"/>
              </a:lnSpc>
              <a:spcBef>
                <a:spcPts val="0"/>
              </a:spcBef>
              <a:spcAft>
                <a:spcPts val="0"/>
              </a:spcAft>
              <a:buSzPts val="2400"/>
              <a:buFont typeface="Bebas Neue"/>
              <a:buNone/>
              <a:defRPr sz="2400">
                <a:latin typeface="Public Sans Black"/>
                <a:ea typeface="Public Sans Black"/>
                <a:cs typeface="Public Sans Black"/>
                <a:sym typeface="Public Sans Black"/>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53" name="Google Shape;153;p22"/>
          <p:cNvSpPr txBox="1">
            <a:spLocks noGrp="1"/>
          </p:cNvSpPr>
          <p:nvPr>
            <p:ph type="subTitle" idx="3"/>
          </p:nvPr>
        </p:nvSpPr>
        <p:spPr>
          <a:xfrm>
            <a:off x="1770125" y="4095775"/>
            <a:ext cx="5075400" cy="5262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Bebas Neue"/>
              <a:buNone/>
              <a:defRPr sz="2400">
                <a:latin typeface="Public Sans Black"/>
                <a:ea typeface="Public Sans Black"/>
                <a:cs typeface="Public Sans Black"/>
                <a:sym typeface="Public Sans Black"/>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54" name="Google Shape;154;p22"/>
          <p:cNvSpPr txBox="1">
            <a:spLocks noGrp="1"/>
          </p:cNvSpPr>
          <p:nvPr>
            <p:ph type="subTitle" idx="4"/>
          </p:nvPr>
        </p:nvSpPr>
        <p:spPr>
          <a:xfrm>
            <a:off x="1770113" y="1287425"/>
            <a:ext cx="5075400" cy="458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5" name="Google Shape;155;p22"/>
          <p:cNvSpPr txBox="1">
            <a:spLocks noGrp="1"/>
          </p:cNvSpPr>
          <p:nvPr>
            <p:ph type="subTitle" idx="5"/>
          </p:nvPr>
        </p:nvSpPr>
        <p:spPr>
          <a:xfrm>
            <a:off x="2181275" y="2430930"/>
            <a:ext cx="5075400" cy="458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6" name="Google Shape;156;p22"/>
          <p:cNvSpPr txBox="1">
            <a:spLocks noGrp="1"/>
          </p:cNvSpPr>
          <p:nvPr>
            <p:ph type="subTitle" idx="6"/>
          </p:nvPr>
        </p:nvSpPr>
        <p:spPr>
          <a:xfrm>
            <a:off x="1770125" y="3574435"/>
            <a:ext cx="5075400" cy="458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7" name="Google Shape;157;p22"/>
          <p:cNvSpPr/>
          <p:nvPr/>
        </p:nvSpPr>
        <p:spPr>
          <a:xfrm>
            <a:off x="8304616" y="-65509"/>
            <a:ext cx="1048200" cy="10482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2"/>
          <p:cNvSpPr/>
          <p:nvPr/>
        </p:nvSpPr>
        <p:spPr>
          <a:xfrm>
            <a:off x="8000050" y="-370075"/>
            <a:ext cx="1657500" cy="1657500"/>
          </a:xfrm>
          <a:prstGeom prst="donut">
            <a:avLst>
              <a:gd name="adj" fmla="val 19194"/>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2"/>
          <p:cNvSpPr/>
          <p:nvPr/>
        </p:nvSpPr>
        <p:spPr>
          <a:xfrm>
            <a:off x="0" y="4827600"/>
            <a:ext cx="9188400" cy="315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four columns">
  <p:cSld name="BLANK_1_1_1_1">
    <p:spTree>
      <p:nvGrpSpPr>
        <p:cNvPr id="1" name="Shape 160"/>
        <p:cNvGrpSpPr/>
        <p:nvPr/>
      </p:nvGrpSpPr>
      <p:grpSpPr>
        <a:xfrm>
          <a:off x="0" y="0"/>
          <a:ext cx="0" cy="0"/>
          <a:chOff x="0" y="0"/>
          <a:chExt cx="0" cy="0"/>
        </a:xfrm>
      </p:grpSpPr>
      <p:sp>
        <p:nvSpPr>
          <p:cNvPr id="161" name="Google Shape;161;p2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62" name="Google Shape;162;p23"/>
          <p:cNvSpPr txBox="1">
            <a:spLocks noGrp="1"/>
          </p:cNvSpPr>
          <p:nvPr>
            <p:ph type="subTitle" idx="1"/>
          </p:nvPr>
        </p:nvSpPr>
        <p:spPr>
          <a:xfrm>
            <a:off x="2084299" y="1501400"/>
            <a:ext cx="2557200" cy="5259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Bebas Neue"/>
              <a:buNone/>
              <a:defRPr sz="2400">
                <a:latin typeface="Public Sans Black"/>
                <a:ea typeface="Public Sans Black"/>
                <a:cs typeface="Public Sans Black"/>
                <a:sym typeface="Public Sans Bl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63" name="Google Shape;163;p23"/>
          <p:cNvSpPr txBox="1">
            <a:spLocks noGrp="1"/>
          </p:cNvSpPr>
          <p:nvPr>
            <p:ph type="subTitle" idx="2"/>
          </p:nvPr>
        </p:nvSpPr>
        <p:spPr>
          <a:xfrm>
            <a:off x="2084365" y="2006750"/>
            <a:ext cx="2557200" cy="7134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4" name="Google Shape;164;p23"/>
          <p:cNvSpPr txBox="1">
            <a:spLocks noGrp="1"/>
          </p:cNvSpPr>
          <p:nvPr>
            <p:ph type="subTitle" idx="3"/>
          </p:nvPr>
        </p:nvSpPr>
        <p:spPr>
          <a:xfrm>
            <a:off x="4641513" y="2006750"/>
            <a:ext cx="2557200" cy="713400"/>
          </a:xfrm>
          <a:prstGeom prst="rect">
            <a:avLst/>
          </a:prstGeom>
          <a:ln>
            <a:noFill/>
          </a:ln>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5" name="Google Shape;165;p23"/>
          <p:cNvSpPr txBox="1">
            <a:spLocks noGrp="1"/>
          </p:cNvSpPr>
          <p:nvPr>
            <p:ph type="subTitle" idx="4"/>
          </p:nvPr>
        </p:nvSpPr>
        <p:spPr>
          <a:xfrm>
            <a:off x="2084365" y="3616500"/>
            <a:ext cx="2557200" cy="7134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6" name="Google Shape;166;p23"/>
          <p:cNvSpPr txBox="1">
            <a:spLocks noGrp="1"/>
          </p:cNvSpPr>
          <p:nvPr>
            <p:ph type="subTitle" idx="5"/>
          </p:nvPr>
        </p:nvSpPr>
        <p:spPr>
          <a:xfrm>
            <a:off x="4641513" y="3616500"/>
            <a:ext cx="2557200" cy="713400"/>
          </a:xfrm>
          <a:prstGeom prst="rect">
            <a:avLst/>
          </a:prstGeom>
          <a:ln>
            <a:noFill/>
          </a:ln>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solidFill>
                  <a:schemeClr val="accent2"/>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7" name="Google Shape;167;p23"/>
          <p:cNvSpPr txBox="1">
            <a:spLocks noGrp="1"/>
          </p:cNvSpPr>
          <p:nvPr>
            <p:ph type="subTitle" idx="6"/>
          </p:nvPr>
        </p:nvSpPr>
        <p:spPr>
          <a:xfrm>
            <a:off x="2084365" y="3111150"/>
            <a:ext cx="2557200" cy="5259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Bebas Neue"/>
              <a:buNone/>
              <a:defRPr sz="2400">
                <a:latin typeface="Public Sans Black"/>
                <a:ea typeface="Public Sans Black"/>
                <a:cs typeface="Public Sans Black"/>
                <a:sym typeface="Public Sans Bl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68" name="Google Shape;168;p23"/>
          <p:cNvSpPr txBox="1">
            <a:spLocks noGrp="1"/>
          </p:cNvSpPr>
          <p:nvPr>
            <p:ph type="subTitle" idx="7"/>
          </p:nvPr>
        </p:nvSpPr>
        <p:spPr>
          <a:xfrm>
            <a:off x="4641511" y="1501400"/>
            <a:ext cx="2557200" cy="525900"/>
          </a:xfrm>
          <a:prstGeom prst="rect">
            <a:avLst/>
          </a:prstGeom>
          <a:ln>
            <a:noFill/>
          </a:ln>
        </p:spPr>
        <p:txBody>
          <a:bodyPr spcFirstLastPara="1" wrap="square" lIns="91425" tIns="91425" rIns="91425" bIns="91425" anchor="b" anchorCtr="0">
            <a:noAutofit/>
          </a:bodyPr>
          <a:lstStyle>
            <a:lvl1pPr lvl="0" algn="r" rtl="0">
              <a:lnSpc>
                <a:spcPct val="100000"/>
              </a:lnSpc>
              <a:spcBef>
                <a:spcPts val="0"/>
              </a:spcBef>
              <a:spcAft>
                <a:spcPts val="0"/>
              </a:spcAft>
              <a:buSzPts val="2400"/>
              <a:buFont typeface="Bebas Neue"/>
              <a:buNone/>
              <a:defRPr sz="2400">
                <a:latin typeface="Public Sans Black"/>
                <a:ea typeface="Public Sans Black"/>
                <a:cs typeface="Public Sans Black"/>
                <a:sym typeface="Public Sans Bl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69" name="Google Shape;169;p23"/>
          <p:cNvSpPr txBox="1">
            <a:spLocks noGrp="1"/>
          </p:cNvSpPr>
          <p:nvPr>
            <p:ph type="subTitle" idx="8"/>
          </p:nvPr>
        </p:nvSpPr>
        <p:spPr>
          <a:xfrm>
            <a:off x="4641511" y="3111150"/>
            <a:ext cx="2557200" cy="525900"/>
          </a:xfrm>
          <a:prstGeom prst="rect">
            <a:avLst/>
          </a:prstGeom>
          <a:ln>
            <a:noFill/>
          </a:ln>
        </p:spPr>
        <p:txBody>
          <a:bodyPr spcFirstLastPara="1" wrap="square" lIns="91425" tIns="91425" rIns="91425" bIns="91425" anchor="b" anchorCtr="0">
            <a:noAutofit/>
          </a:bodyPr>
          <a:lstStyle>
            <a:lvl1pPr lvl="0" algn="r" rtl="0">
              <a:lnSpc>
                <a:spcPct val="100000"/>
              </a:lnSpc>
              <a:spcBef>
                <a:spcPts val="0"/>
              </a:spcBef>
              <a:spcAft>
                <a:spcPts val="0"/>
              </a:spcAft>
              <a:buSzPts val="2400"/>
              <a:buFont typeface="Bebas Neue"/>
              <a:buNone/>
              <a:defRPr sz="2400">
                <a:latin typeface="Public Sans Black"/>
                <a:ea typeface="Public Sans Black"/>
                <a:cs typeface="Public Sans Black"/>
                <a:sym typeface="Public Sans Bl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70" name="Google Shape;170;p23"/>
          <p:cNvSpPr/>
          <p:nvPr/>
        </p:nvSpPr>
        <p:spPr>
          <a:xfrm rot="5400000">
            <a:off x="0" y="2979225"/>
            <a:ext cx="1020600" cy="10206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3"/>
          <p:cNvSpPr/>
          <p:nvPr/>
        </p:nvSpPr>
        <p:spPr>
          <a:xfrm rot="5400000" flipH="1">
            <a:off x="0" y="1958625"/>
            <a:ext cx="1020600" cy="10206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3"/>
          <p:cNvSpPr/>
          <p:nvPr/>
        </p:nvSpPr>
        <p:spPr>
          <a:xfrm rot="10800000">
            <a:off x="7102800" y="0"/>
            <a:ext cx="1020600" cy="10206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3"/>
          <p:cNvSpPr/>
          <p:nvPr/>
        </p:nvSpPr>
        <p:spPr>
          <a:xfrm rot="10800000" flipH="1">
            <a:off x="8123400" y="0"/>
            <a:ext cx="1020600" cy="10206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445025"/>
            <a:ext cx="77139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Public Sans Black"/>
              <a:buNone/>
              <a:defRPr sz="3500">
                <a:solidFill>
                  <a:schemeClr val="dk1"/>
                </a:solidFill>
                <a:latin typeface="Public Sans Black"/>
                <a:ea typeface="Public Sans Black"/>
                <a:cs typeface="Public Sans Black"/>
                <a:sym typeface="Public Sans Black"/>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5100" y="1152475"/>
            <a:ext cx="77139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1pPr>
            <a:lvl2pPr marL="914400" lvl="1" indent="-317500">
              <a:lnSpc>
                <a:spcPct val="100000"/>
              </a:lnSpc>
              <a:spcBef>
                <a:spcPts val="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2pPr>
            <a:lvl3pPr marL="1371600" lvl="2" indent="-317500">
              <a:lnSpc>
                <a:spcPct val="100000"/>
              </a:lnSpc>
              <a:spcBef>
                <a:spcPts val="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3pPr>
            <a:lvl4pPr marL="1828800" lvl="3" indent="-317500">
              <a:lnSpc>
                <a:spcPct val="100000"/>
              </a:lnSpc>
              <a:spcBef>
                <a:spcPts val="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4pPr>
            <a:lvl5pPr marL="2286000" lvl="4" indent="-317500">
              <a:lnSpc>
                <a:spcPct val="100000"/>
              </a:lnSpc>
              <a:spcBef>
                <a:spcPts val="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5pPr>
            <a:lvl6pPr marL="2743200" lvl="5" indent="-317500">
              <a:lnSpc>
                <a:spcPct val="100000"/>
              </a:lnSpc>
              <a:spcBef>
                <a:spcPts val="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6pPr>
            <a:lvl7pPr marL="3200400" lvl="6" indent="-317500">
              <a:lnSpc>
                <a:spcPct val="100000"/>
              </a:lnSpc>
              <a:spcBef>
                <a:spcPts val="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7pPr>
            <a:lvl8pPr marL="3657600" lvl="7" indent="-317500">
              <a:lnSpc>
                <a:spcPct val="100000"/>
              </a:lnSpc>
              <a:spcBef>
                <a:spcPts val="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8pPr>
            <a:lvl9pPr marL="4114800" lvl="8" indent="-317500">
              <a:lnSpc>
                <a:spcPct val="100000"/>
              </a:lnSpc>
              <a:spcBef>
                <a:spcPts val="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5" r:id="rId3"/>
    <p:sldLayoutId id="2147483658" r:id="rId4"/>
    <p:sldLayoutId id="2147483659" r:id="rId5"/>
    <p:sldLayoutId id="2147483660" r:id="rId6"/>
    <p:sldLayoutId id="2147483667" r:id="rId7"/>
    <p:sldLayoutId id="2147483668" r:id="rId8"/>
    <p:sldLayoutId id="2147483669" r:id="rId9"/>
    <p:sldLayoutId id="2147483671" r:id="rId10"/>
    <p:sldLayoutId id="2147483672" r:id="rId11"/>
    <p:sldLayoutId id="2147483680" r:id="rId12"/>
    <p:sldLayoutId id="214748368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2"/>
        <p:cNvGrpSpPr/>
        <p:nvPr/>
      </p:nvGrpSpPr>
      <p:grpSpPr>
        <a:xfrm>
          <a:off x="0" y="0"/>
          <a:ext cx="0" cy="0"/>
          <a:chOff x="0" y="0"/>
          <a:chExt cx="0" cy="0"/>
        </a:xfrm>
      </p:grpSpPr>
      <p:sp>
        <p:nvSpPr>
          <p:cNvPr id="263" name="Google Shape;263;p39"/>
          <p:cNvSpPr/>
          <p:nvPr/>
        </p:nvSpPr>
        <p:spPr>
          <a:xfrm>
            <a:off x="0" y="4120250"/>
            <a:ext cx="9144000" cy="1020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9"/>
          <p:cNvSpPr txBox="1">
            <a:spLocks noGrp="1"/>
          </p:cNvSpPr>
          <p:nvPr>
            <p:ph type="ctrTitle"/>
          </p:nvPr>
        </p:nvSpPr>
        <p:spPr>
          <a:xfrm>
            <a:off x="1669825" y="933913"/>
            <a:ext cx="5804400" cy="278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chemeClr val="accent2"/>
                </a:solidFill>
                <a:latin typeface="Arial Rounded MT Bold" panose="020F0704030504030204" pitchFamily="34" charset="0"/>
              </a:rPr>
              <a:t>PACKET</a:t>
            </a:r>
            <a:br>
              <a:rPr lang="en" dirty="0">
                <a:solidFill>
                  <a:schemeClr val="accent2"/>
                </a:solidFill>
                <a:latin typeface="Arial Rounded MT Bold" panose="020F0704030504030204" pitchFamily="34" charset="0"/>
              </a:rPr>
            </a:br>
            <a:r>
              <a:rPr lang="en" dirty="0">
                <a:solidFill>
                  <a:schemeClr val="accent2"/>
                </a:solidFill>
                <a:latin typeface="Arial Rounded MT Bold" panose="020F0704030504030204" pitchFamily="34" charset="0"/>
              </a:rPr>
              <a:t>&amp;</a:t>
            </a:r>
            <a:br>
              <a:rPr lang="en" dirty="0">
                <a:solidFill>
                  <a:schemeClr val="accent2"/>
                </a:solidFill>
                <a:latin typeface="Arial Rounded MT Bold" panose="020F0704030504030204" pitchFamily="34" charset="0"/>
              </a:rPr>
            </a:br>
            <a:r>
              <a:rPr lang="en" dirty="0">
                <a:solidFill>
                  <a:schemeClr val="accent2"/>
                </a:solidFill>
                <a:latin typeface="Arial Rounded MT Bold" panose="020F0704030504030204" pitchFamily="34" charset="0"/>
              </a:rPr>
              <a:t>IP TRACER</a:t>
            </a:r>
            <a:endParaRPr dirty="0">
              <a:solidFill>
                <a:schemeClr val="accent2"/>
              </a:solidFill>
              <a:latin typeface="Arial Rounded MT Bold" panose="020F0704030504030204" pitchFamily="34" charset="0"/>
            </a:endParaRPr>
          </a:p>
        </p:txBody>
      </p:sp>
      <p:sp>
        <p:nvSpPr>
          <p:cNvPr id="265" name="Google Shape;265;p39"/>
          <p:cNvSpPr txBox="1">
            <a:spLocks noGrp="1"/>
          </p:cNvSpPr>
          <p:nvPr>
            <p:ph type="subTitle" idx="1"/>
          </p:nvPr>
        </p:nvSpPr>
        <p:spPr>
          <a:xfrm>
            <a:off x="1669788" y="3643713"/>
            <a:ext cx="5804400" cy="409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KELOMPOK 5 ABSEN 25 - 30</a:t>
            </a:r>
            <a:endParaRPr dirty="0"/>
          </a:p>
        </p:txBody>
      </p:sp>
      <p:sp>
        <p:nvSpPr>
          <p:cNvPr id="266" name="Google Shape;266;p39"/>
          <p:cNvSpPr txBox="1">
            <a:spLocks noGrp="1"/>
          </p:cNvSpPr>
          <p:nvPr>
            <p:ph type="subTitle" idx="2"/>
          </p:nvPr>
        </p:nvSpPr>
        <p:spPr>
          <a:xfrm>
            <a:off x="6227575" y="528800"/>
            <a:ext cx="1897200" cy="409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X TJKT 3</a:t>
            </a:r>
            <a:endParaRPr dirty="0"/>
          </a:p>
        </p:txBody>
      </p:sp>
      <p:grpSp>
        <p:nvGrpSpPr>
          <p:cNvPr id="267" name="Google Shape;267;p39"/>
          <p:cNvGrpSpPr/>
          <p:nvPr/>
        </p:nvGrpSpPr>
        <p:grpSpPr>
          <a:xfrm>
            <a:off x="-1472775" y="-839500"/>
            <a:ext cx="3146100" cy="3146100"/>
            <a:chOff x="-1472775" y="-839500"/>
            <a:chExt cx="3146100" cy="3146100"/>
          </a:xfrm>
        </p:grpSpPr>
        <p:grpSp>
          <p:nvGrpSpPr>
            <p:cNvPr id="268" name="Google Shape;268;p39"/>
            <p:cNvGrpSpPr/>
            <p:nvPr/>
          </p:nvGrpSpPr>
          <p:grpSpPr>
            <a:xfrm>
              <a:off x="-1472775" y="-839500"/>
              <a:ext cx="3146100" cy="3146100"/>
              <a:chOff x="-1472775" y="-839500"/>
              <a:chExt cx="3146100" cy="3146100"/>
            </a:xfrm>
          </p:grpSpPr>
          <p:sp>
            <p:nvSpPr>
              <p:cNvPr id="269" name="Google Shape;269;p39"/>
              <p:cNvSpPr/>
              <p:nvPr/>
            </p:nvSpPr>
            <p:spPr>
              <a:xfrm>
                <a:off x="-1472775" y="-839500"/>
                <a:ext cx="3146100" cy="3146100"/>
              </a:xfrm>
              <a:prstGeom prst="donut">
                <a:avLst>
                  <a:gd name="adj" fmla="val 25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9"/>
              <p:cNvSpPr/>
              <p:nvPr/>
            </p:nvSpPr>
            <p:spPr>
              <a:xfrm>
                <a:off x="-848325" y="-215050"/>
                <a:ext cx="1897200" cy="1897200"/>
              </a:xfrm>
              <a:prstGeom prst="donut">
                <a:avLst>
                  <a:gd name="adj" fmla="val 2500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1" name="Google Shape;271;p39"/>
            <p:cNvSpPr/>
            <p:nvPr/>
          </p:nvSpPr>
          <p:spPr>
            <a:xfrm>
              <a:off x="649250" y="1579575"/>
              <a:ext cx="330000" cy="330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57"/>
          <p:cNvSpPr/>
          <p:nvPr/>
        </p:nvSpPr>
        <p:spPr>
          <a:xfrm rot="5400000">
            <a:off x="-28450" y="-33850"/>
            <a:ext cx="2251500" cy="22515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57"/>
          <p:cNvSpPr txBox="1">
            <a:spLocks noGrp="1"/>
          </p:cNvSpPr>
          <p:nvPr>
            <p:ph type="title" idx="9"/>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chemeClr val="accent2"/>
                </a:solidFill>
              </a:rPr>
              <a:t>CEK JARINGAN</a:t>
            </a:r>
            <a:endParaRPr b="1">
              <a:solidFill>
                <a:schemeClr val="accent2"/>
              </a:solidFill>
            </a:endParaRPr>
          </a:p>
        </p:txBody>
      </p:sp>
      <p:sp>
        <p:nvSpPr>
          <p:cNvPr id="3" name="Title 2">
            <a:extLst>
              <a:ext uri="{FF2B5EF4-FFF2-40B4-BE49-F238E27FC236}">
                <a16:creationId xmlns:a16="http://schemas.microsoft.com/office/drawing/2014/main" id="{08BD1634-21B1-AD29-BF27-8FCB1F1CA76D}"/>
              </a:ext>
            </a:extLst>
          </p:cNvPr>
          <p:cNvSpPr>
            <a:spLocks noGrp="1"/>
          </p:cNvSpPr>
          <p:nvPr>
            <p:ph type="title"/>
          </p:nvPr>
        </p:nvSpPr>
        <p:spPr>
          <a:xfrm>
            <a:off x="973242" y="1701566"/>
            <a:ext cx="1125300" cy="572700"/>
          </a:xfrm>
          <a:solidFill>
            <a:srgbClr val="FF0000"/>
          </a:solidFill>
        </p:spPr>
        <p:txBody>
          <a:bodyPr/>
          <a:lstStyle/>
          <a:p>
            <a:r>
              <a:rPr lang="en-US">
                <a:solidFill>
                  <a:srgbClr val="00B0F0"/>
                </a:solidFill>
                <a:highlight>
                  <a:srgbClr val="FF0000"/>
                </a:highlight>
              </a:rPr>
              <a:t>01</a:t>
            </a:r>
            <a:endParaRPr lang="en-ID">
              <a:solidFill>
                <a:srgbClr val="00B0F0"/>
              </a:solidFill>
              <a:highlight>
                <a:srgbClr val="FF0000"/>
              </a:highlight>
            </a:endParaRPr>
          </a:p>
        </p:txBody>
      </p:sp>
      <p:sp>
        <p:nvSpPr>
          <p:cNvPr id="9" name="Title 8">
            <a:extLst>
              <a:ext uri="{FF2B5EF4-FFF2-40B4-BE49-F238E27FC236}">
                <a16:creationId xmlns:a16="http://schemas.microsoft.com/office/drawing/2014/main" id="{752D1753-0CC6-3948-E90C-5E99ADBFCBB0}"/>
              </a:ext>
            </a:extLst>
          </p:cNvPr>
          <p:cNvSpPr>
            <a:spLocks noGrp="1"/>
          </p:cNvSpPr>
          <p:nvPr>
            <p:ph type="title" idx="3"/>
          </p:nvPr>
        </p:nvSpPr>
        <p:spPr>
          <a:xfrm>
            <a:off x="4006983" y="1701566"/>
            <a:ext cx="1125300" cy="572700"/>
          </a:xfrm>
          <a:solidFill>
            <a:srgbClr val="00B050"/>
          </a:solidFill>
        </p:spPr>
        <p:txBody>
          <a:bodyPr/>
          <a:lstStyle/>
          <a:p>
            <a:r>
              <a:rPr lang="en-US">
                <a:highlight>
                  <a:srgbClr val="00FF00"/>
                </a:highlight>
              </a:rPr>
              <a:t>02</a:t>
            </a:r>
            <a:endParaRPr lang="en-ID">
              <a:highlight>
                <a:srgbClr val="00FF00"/>
              </a:highlight>
            </a:endParaRPr>
          </a:p>
        </p:txBody>
      </p:sp>
      <p:sp>
        <p:nvSpPr>
          <p:cNvPr id="15" name="Title 14">
            <a:extLst>
              <a:ext uri="{FF2B5EF4-FFF2-40B4-BE49-F238E27FC236}">
                <a16:creationId xmlns:a16="http://schemas.microsoft.com/office/drawing/2014/main" id="{5D4C4022-4573-3538-DDD8-2B6D74868ACB}"/>
              </a:ext>
            </a:extLst>
          </p:cNvPr>
          <p:cNvSpPr>
            <a:spLocks noGrp="1"/>
          </p:cNvSpPr>
          <p:nvPr>
            <p:ph type="title" idx="6"/>
          </p:nvPr>
        </p:nvSpPr>
        <p:spPr>
          <a:xfrm>
            <a:off x="7038377" y="1701566"/>
            <a:ext cx="1125300" cy="572700"/>
          </a:xfrm>
          <a:solidFill>
            <a:srgbClr val="FFFF00"/>
          </a:solidFill>
        </p:spPr>
        <p:txBody>
          <a:bodyPr/>
          <a:lstStyle/>
          <a:p>
            <a:r>
              <a:rPr lang="en-US">
                <a:highlight>
                  <a:srgbClr val="FFFF00"/>
                </a:highlight>
              </a:rPr>
              <a:t>03</a:t>
            </a:r>
            <a:br>
              <a:rPr lang="en-US">
                <a:highlight>
                  <a:srgbClr val="FFFF00"/>
                </a:highlight>
              </a:rPr>
            </a:br>
            <a:endParaRPr lang="en-ID">
              <a:highlight>
                <a:srgbClr val="FFFF00"/>
              </a:highlight>
            </a:endParaRPr>
          </a:p>
        </p:txBody>
      </p:sp>
      <p:sp>
        <p:nvSpPr>
          <p:cNvPr id="21" name="TextBox 20">
            <a:extLst>
              <a:ext uri="{FF2B5EF4-FFF2-40B4-BE49-F238E27FC236}">
                <a16:creationId xmlns:a16="http://schemas.microsoft.com/office/drawing/2014/main" id="{81DF9328-5612-B259-9F6C-B7E93C9E5450}"/>
              </a:ext>
            </a:extLst>
          </p:cNvPr>
          <p:cNvSpPr txBox="1"/>
          <p:nvPr/>
        </p:nvSpPr>
        <p:spPr>
          <a:xfrm>
            <a:off x="248356" y="2296228"/>
            <a:ext cx="2754488" cy="954107"/>
          </a:xfrm>
          <a:prstGeom prst="rect">
            <a:avLst/>
          </a:prstGeom>
          <a:noFill/>
        </p:spPr>
        <p:txBody>
          <a:bodyPr wrap="square" rtlCol="0">
            <a:spAutoFit/>
          </a:bodyPr>
          <a:lstStyle/>
          <a:p>
            <a:r>
              <a:rPr lang="en-US">
                <a:solidFill>
                  <a:schemeClr val="accent2"/>
                </a:solidFill>
              </a:rPr>
              <a:t>Buka pada CMD dengan klik pencarian dan pilih cmd atau klik windows+R ketik cmd kemudian enter</a:t>
            </a:r>
            <a:endParaRPr lang="en-ID">
              <a:solidFill>
                <a:schemeClr val="accent2"/>
              </a:solidFill>
            </a:endParaRPr>
          </a:p>
        </p:txBody>
      </p:sp>
      <p:sp>
        <p:nvSpPr>
          <p:cNvPr id="22" name="TextBox 21">
            <a:extLst>
              <a:ext uri="{FF2B5EF4-FFF2-40B4-BE49-F238E27FC236}">
                <a16:creationId xmlns:a16="http://schemas.microsoft.com/office/drawing/2014/main" id="{8522E1F0-AA60-FD2D-96FE-32F26BE430D3}"/>
              </a:ext>
            </a:extLst>
          </p:cNvPr>
          <p:cNvSpPr txBox="1"/>
          <p:nvPr/>
        </p:nvSpPr>
        <p:spPr>
          <a:xfrm>
            <a:off x="3500748" y="2274266"/>
            <a:ext cx="2754488" cy="954107"/>
          </a:xfrm>
          <a:prstGeom prst="rect">
            <a:avLst/>
          </a:prstGeom>
          <a:noFill/>
        </p:spPr>
        <p:txBody>
          <a:bodyPr wrap="square" rtlCol="0">
            <a:spAutoFit/>
          </a:bodyPr>
          <a:lstStyle/>
          <a:p>
            <a:r>
              <a:rPr lang="en-US">
                <a:solidFill>
                  <a:schemeClr val="accent2"/>
                </a:solidFill>
              </a:rPr>
              <a:t>Kemudian coba ping ip address komputer satu dengan komputer laing dengan mengetik ping spasi ip address</a:t>
            </a:r>
            <a:endParaRPr lang="en-ID">
              <a:solidFill>
                <a:schemeClr val="accent2"/>
              </a:solidFill>
            </a:endParaRPr>
          </a:p>
        </p:txBody>
      </p:sp>
      <p:sp>
        <p:nvSpPr>
          <p:cNvPr id="23" name="TextBox 22">
            <a:extLst>
              <a:ext uri="{FF2B5EF4-FFF2-40B4-BE49-F238E27FC236}">
                <a16:creationId xmlns:a16="http://schemas.microsoft.com/office/drawing/2014/main" id="{A0F338A7-A8D6-D066-79AB-44C26D4C80CB}"/>
              </a:ext>
            </a:extLst>
          </p:cNvPr>
          <p:cNvSpPr txBox="1"/>
          <p:nvPr/>
        </p:nvSpPr>
        <p:spPr>
          <a:xfrm>
            <a:off x="6389512" y="2296228"/>
            <a:ext cx="2754488" cy="954107"/>
          </a:xfrm>
          <a:prstGeom prst="rect">
            <a:avLst/>
          </a:prstGeom>
          <a:noFill/>
        </p:spPr>
        <p:txBody>
          <a:bodyPr wrap="square" rtlCol="0">
            <a:spAutoFit/>
          </a:bodyPr>
          <a:lstStyle/>
          <a:p>
            <a:r>
              <a:rPr lang="en-US">
                <a:solidFill>
                  <a:schemeClr val="accent2"/>
                </a:solidFill>
              </a:rPr>
              <a:t>Apabila tidak muncul kalimat request timeout artinya lab siap digunakan untuk saling berbagi data atau internet</a:t>
            </a:r>
            <a:endParaRPr lang="en-ID">
              <a:solidFill>
                <a:schemeClr val="accent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483"/>
        <p:cNvGrpSpPr/>
        <p:nvPr/>
      </p:nvGrpSpPr>
      <p:grpSpPr>
        <a:xfrm>
          <a:off x="0" y="0"/>
          <a:ext cx="0" cy="0"/>
          <a:chOff x="0" y="0"/>
          <a:chExt cx="0" cy="0"/>
        </a:xfrm>
      </p:grpSpPr>
      <p:sp>
        <p:nvSpPr>
          <p:cNvPr id="486" name="Google Shape;486;p52"/>
          <p:cNvSpPr/>
          <p:nvPr/>
        </p:nvSpPr>
        <p:spPr>
          <a:xfrm>
            <a:off x="4572000" y="3960800"/>
            <a:ext cx="1295400" cy="12954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TextBox 5">
            <a:extLst>
              <a:ext uri="{FF2B5EF4-FFF2-40B4-BE49-F238E27FC236}">
                <a16:creationId xmlns:a16="http://schemas.microsoft.com/office/drawing/2014/main" id="{BA38A12F-0998-3271-E371-AE15FBFEDFEA}"/>
              </a:ext>
            </a:extLst>
          </p:cNvPr>
          <p:cNvSpPr txBox="1"/>
          <p:nvPr/>
        </p:nvSpPr>
        <p:spPr>
          <a:xfrm>
            <a:off x="1636889" y="349955"/>
            <a:ext cx="6118578" cy="523220"/>
          </a:xfrm>
          <a:prstGeom prst="rect">
            <a:avLst/>
          </a:prstGeom>
          <a:noFill/>
        </p:spPr>
        <p:txBody>
          <a:bodyPr wrap="square" rtlCol="0">
            <a:spAutoFit/>
          </a:bodyPr>
          <a:lstStyle/>
          <a:p>
            <a:pPr algn="ctr"/>
            <a:r>
              <a:rPr lang="en-US" sz="2800" b="1">
                <a:solidFill>
                  <a:schemeClr val="accent2"/>
                </a:solidFill>
              </a:rPr>
              <a:t>CEK JARINGAN</a:t>
            </a:r>
            <a:endParaRPr lang="en-ID" sz="2800" b="1">
              <a:solidFill>
                <a:schemeClr val="accen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0"/>
          <p:cNvSpPr/>
          <p:nvPr/>
        </p:nvSpPr>
        <p:spPr>
          <a:xfrm flipH="1">
            <a:off x="5972175" y="1953025"/>
            <a:ext cx="3228600" cy="32286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0"/>
          <p:cNvSpPr/>
          <p:nvPr/>
        </p:nvSpPr>
        <p:spPr>
          <a:xfrm>
            <a:off x="-28550" y="1953025"/>
            <a:ext cx="3228600" cy="32286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40"/>
          <p:cNvSpPr/>
          <p:nvPr/>
        </p:nvSpPr>
        <p:spPr>
          <a:xfrm>
            <a:off x="8424002" y="4547925"/>
            <a:ext cx="998400" cy="9984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0"/>
          <p:cNvSpPr/>
          <p:nvPr/>
        </p:nvSpPr>
        <p:spPr>
          <a:xfrm>
            <a:off x="8660550" y="4784476"/>
            <a:ext cx="525300" cy="525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0"/>
          <p:cNvSpPr txBox="1"/>
          <p:nvPr/>
        </p:nvSpPr>
        <p:spPr>
          <a:xfrm>
            <a:off x="-584857" y="619009"/>
            <a:ext cx="4182600" cy="461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dirty="0">
                <a:solidFill>
                  <a:schemeClr val="accent2"/>
                </a:solidFill>
                <a:latin typeface="Montserrat Medium"/>
                <a:ea typeface="Montserrat Medium"/>
                <a:cs typeface="Montserrat Medium"/>
                <a:sym typeface="Montserrat Medium"/>
              </a:rPr>
              <a:t>KELOMPOK 5</a:t>
            </a:r>
            <a:endParaRPr sz="1800" dirty="0">
              <a:solidFill>
                <a:schemeClr val="accent2"/>
              </a:solidFill>
              <a:latin typeface="Montserrat Medium"/>
              <a:ea typeface="Montserrat Medium"/>
              <a:cs typeface="Montserrat Medium"/>
              <a:sym typeface="Montserrat Medium"/>
            </a:endParaRPr>
          </a:p>
        </p:txBody>
      </p:sp>
      <p:sp>
        <p:nvSpPr>
          <p:cNvPr id="3" name="Text Placeholder 2">
            <a:extLst>
              <a:ext uri="{FF2B5EF4-FFF2-40B4-BE49-F238E27FC236}">
                <a16:creationId xmlns:a16="http://schemas.microsoft.com/office/drawing/2014/main" id="{89604C9F-CF8B-139B-EE79-1A72786B909D}"/>
              </a:ext>
            </a:extLst>
          </p:cNvPr>
          <p:cNvSpPr>
            <a:spLocks noGrp="1"/>
          </p:cNvSpPr>
          <p:nvPr>
            <p:ph type="body" idx="1"/>
          </p:nvPr>
        </p:nvSpPr>
        <p:spPr>
          <a:xfrm>
            <a:off x="713291" y="1403392"/>
            <a:ext cx="7704000" cy="3224700"/>
          </a:xfrm>
        </p:spPr>
        <p:txBody>
          <a:bodyPr/>
          <a:lstStyle/>
          <a:p>
            <a:pPr marL="139700" indent="0">
              <a:buNone/>
            </a:pPr>
            <a:r>
              <a:rPr lang="en-US" sz="1600" dirty="0">
                <a:solidFill>
                  <a:schemeClr val="accent2">
                    <a:lumMod val="95000"/>
                  </a:schemeClr>
                </a:solidFill>
              </a:rPr>
              <a:t>ANGGOTA KELOMPOK 5 :</a:t>
            </a:r>
          </a:p>
          <a:p>
            <a:pPr marL="139700" indent="0">
              <a:buNone/>
            </a:pPr>
            <a:endParaRPr lang="en-US" sz="1600" dirty="0">
              <a:solidFill>
                <a:schemeClr val="accent2">
                  <a:lumMod val="95000"/>
                </a:schemeClr>
              </a:solidFill>
            </a:endParaRPr>
          </a:p>
          <a:p>
            <a:pPr marL="482600" indent="-342900">
              <a:buAutoNum type="arabicPeriod"/>
            </a:pPr>
            <a:r>
              <a:rPr lang="en-US" sz="1600" dirty="0">
                <a:solidFill>
                  <a:schemeClr val="accent2">
                    <a:lumMod val="95000"/>
                  </a:schemeClr>
                </a:solidFill>
              </a:rPr>
              <a:t>OKTAVIA RAHMADANI</a:t>
            </a:r>
          </a:p>
          <a:p>
            <a:pPr marL="482600" indent="-342900">
              <a:buAutoNum type="arabicPeriod"/>
            </a:pPr>
            <a:r>
              <a:rPr lang="en-US" sz="1600" dirty="0">
                <a:solidFill>
                  <a:schemeClr val="accent2">
                    <a:lumMod val="95000"/>
                  </a:schemeClr>
                </a:solidFill>
              </a:rPr>
              <a:t>OLIFVIA FIRDASARI</a:t>
            </a:r>
          </a:p>
          <a:p>
            <a:pPr marL="482600" indent="-342900">
              <a:buAutoNum type="arabicPeriod"/>
            </a:pPr>
            <a:r>
              <a:rPr lang="en-US" sz="1600" dirty="0">
                <a:solidFill>
                  <a:schemeClr val="accent2">
                    <a:lumMod val="95000"/>
                  </a:schemeClr>
                </a:solidFill>
              </a:rPr>
              <a:t>RISNANDA TANIA RAHMA</a:t>
            </a:r>
          </a:p>
          <a:p>
            <a:pPr marL="482600" indent="-342900">
              <a:buAutoNum type="arabicPeriod"/>
            </a:pPr>
            <a:r>
              <a:rPr lang="en-US" sz="1600" dirty="0">
                <a:solidFill>
                  <a:schemeClr val="accent2">
                    <a:lumMod val="95000"/>
                  </a:schemeClr>
                </a:solidFill>
              </a:rPr>
              <a:t>SATRIA YUDHA PURNOMO</a:t>
            </a:r>
          </a:p>
          <a:p>
            <a:pPr marL="482600" indent="-342900">
              <a:buAutoNum type="arabicPeriod"/>
            </a:pPr>
            <a:r>
              <a:rPr lang="en-US" sz="1600" dirty="0">
                <a:solidFill>
                  <a:schemeClr val="accent2">
                    <a:lumMod val="95000"/>
                  </a:schemeClr>
                </a:solidFill>
              </a:rPr>
              <a:t>SEPTI LAILA FIDA</a:t>
            </a:r>
          </a:p>
          <a:p>
            <a:pPr marL="482600" indent="-342900">
              <a:buAutoNum type="arabicPeriod"/>
            </a:pPr>
            <a:r>
              <a:rPr lang="en-US" sz="1600" dirty="0">
                <a:solidFill>
                  <a:schemeClr val="accent2">
                    <a:lumMod val="95000"/>
                  </a:schemeClr>
                </a:solidFill>
              </a:rPr>
              <a:t>SHERL AMALIA ROSADA</a:t>
            </a:r>
            <a:endParaRPr lang="en-ID" sz="1600" dirty="0">
              <a:solidFill>
                <a:schemeClr val="accent2">
                  <a:lumMod val="9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41"/>
          <p:cNvSpPr txBox="1">
            <a:spLocks noGrp="1"/>
          </p:cNvSpPr>
          <p:nvPr>
            <p:ph type="subTitle" idx="1"/>
          </p:nvPr>
        </p:nvSpPr>
        <p:spPr>
          <a:xfrm>
            <a:off x="664112" y="2318294"/>
            <a:ext cx="2437800" cy="70896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a:t>B</a:t>
            </a:r>
            <a:r>
              <a:rPr lang="en" dirty="0"/>
              <a:t>erupa kabel untuk menyambungkan PC Server dengan PC Client</a:t>
            </a:r>
            <a:endParaRPr dirty="0"/>
          </a:p>
        </p:txBody>
      </p:sp>
      <p:sp>
        <p:nvSpPr>
          <p:cNvPr id="290" name="Google Shape;290;p4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HARDWARE YANG DIBUTUHKAN</a:t>
            </a:r>
            <a:endParaRPr sz="2400" dirty="0"/>
          </a:p>
        </p:txBody>
      </p:sp>
      <p:sp>
        <p:nvSpPr>
          <p:cNvPr id="291" name="Google Shape;291;p41"/>
          <p:cNvSpPr txBox="1">
            <a:spLocks noGrp="1"/>
          </p:cNvSpPr>
          <p:nvPr>
            <p:ph type="subTitle" idx="4"/>
          </p:nvPr>
        </p:nvSpPr>
        <p:spPr>
          <a:xfrm>
            <a:off x="3353400" y="2339610"/>
            <a:ext cx="2437200" cy="4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Sebuah komputer untuk mengontrol PC Client</a:t>
            </a:r>
            <a:endParaRPr dirty="0"/>
          </a:p>
        </p:txBody>
      </p:sp>
      <p:sp>
        <p:nvSpPr>
          <p:cNvPr id="292" name="Google Shape;292;p41"/>
          <p:cNvSpPr txBox="1">
            <a:spLocks noGrp="1"/>
          </p:cNvSpPr>
          <p:nvPr>
            <p:ph type="subTitle" idx="6"/>
          </p:nvPr>
        </p:nvSpPr>
        <p:spPr>
          <a:xfrm>
            <a:off x="665313" y="4078813"/>
            <a:ext cx="2437200" cy="70896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a:t>B</a:t>
            </a:r>
            <a:r>
              <a:rPr lang="en" dirty="0"/>
              <a:t>erfungsi untuk menyambungkan komputer server ke pengguna</a:t>
            </a:r>
            <a:endParaRPr dirty="0"/>
          </a:p>
        </p:txBody>
      </p:sp>
      <p:sp>
        <p:nvSpPr>
          <p:cNvPr id="293" name="Google Shape;293;p41"/>
          <p:cNvSpPr txBox="1">
            <a:spLocks noGrp="1"/>
          </p:cNvSpPr>
          <p:nvPr>
            <p:ph type="subTitle" idx="8"/>
          </p:nvPr>
        </p:nvSpPr>
        <p:spPr>
          <a:xfrm>
            <a:off x="3352799" y="4078813"/>
            <a:ext cx="2437200" cy="70896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Sebuah penyedia jasa layanan internet agar dapat terkoneksi dalam jaringan</a:t>
            </a:r>
            <a:endParaRPr dirty="0"/>
          </a:p>
        </p:txBody>
      </p:sp>
      <p:sp>
        <p:nvSpPr>
          <p:cNvPr id="294" name="Google Shape;294;p41"/>
          <p:cNvSpPr txBox="1">
            <a:spLocks noGrp="1"/>
          </p:cNvSpPr>
          <p:nvPr>
            <p:ph type="subTitle" idx="9"/>
          </p:nvPr>
        </p:nvSpPr>
        <p:spPr>
          <a:xfrm>
            <a:off x="664713" y="1914700"/>
            <a:ext cx="2437800"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KABEL LAN</a:t>
            </a:r>
            <a:endParaRPr dirty="0"/>
          </a:p>
        </p:txBody>
      </p:sp>
      <p:sp>
        <p:nvSpPr>
          <p:cNvPr id="295" name="Google Shape;295;p41"/>
          <p:cNvSpPr txBox="1">
            <a:spLocks noGrp="1"/>
          </p:cNvSpPr>
          <p:nvPr>
            <p:ph type="subTitle" idx="13"/>
          </p:nvPr>
        </p:nvSpPr>
        <p:spPr>
          <a:xfrm>
            <a:off x="3353400" y="1914700"/>
            <a:ext cx="2437200"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PC SERVER</a:t>
            </a:r>
            <a:endParaRPr dirty="0"/>
          </a:p>
        </p:txBody>
      </p:sp>
      <p:sp>
        <p:nvSpPr>
          <p:cNvPr id="296" name="Google Shape;296;p41"/>
          <p:cNvSpPr txBox="1">
            <a:spLocks noGrp="1"/>
          </p:cNvSpPr>
          <p:nvPr>
            <p:ph type="subTitle" idx="14"/>
          </p:nvPr>
        </p:nvSpPr>
        <p:spPr>
          <a:xfrm>
            <a:off x="790456" y="3644675"/>
            <a:ext cx="2437200"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SWITCH</a:t>
            </a:r>
            <a:endParaRPr dirty="0"/>
          </a:p>
        </p:txBody>
      </p:sp>
      <p:sp>
        <p:nvSpPr>
          <p:cNvPr id="297" name="Google Shape;297;p41"/>
          <p:cNvSpPr txBox="1">
            <a:spLocks noGrp="1"/>
          </p:cNvSpPr>
          <p:nvPr>
            <p:ph type="subTitle" idx="15"/>
          </p:nvPr>
        </p:nvSpPr>
        <p:spPr>
          <a:xfrm>
            <a:off x="3353400" y="3644675"/>
            <a:ext cx="2437200"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ISP</a:t>
            </a:r>
            <a:endParaRPr dirty="0"/>
          </a:p>
        </p:txBody>
      </p:sp>
      <p:sp>
        <p:nvSpPr>
          <p:cNvPr id="298" name="Google Shape;298;p41"/>
          <p:cNvSpPr txBox="1">
            <a:spLocks noGrp="1"/>
          </p:cNvSpPr>
          <p:nvPr>
            <p:ph type="subTitle" idx="17"/>
          </p:nvPr>
        </p:nvSpPr>
        <p:spPr>
          <a:xfrm>
            <a:off x="6042088" y="2339610"/>
            <a:ext cx="2437200" cy="4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Komputer yang digunakan oleh pengguna lab</a:t>
            </a:r>
            <a:endParaRPr dirty="0"/>
          </a:p>
        </p:txBody>
      </p:sp>
      <p:sp>
        <p:nvSpPr>
          <p:cNvPr id="299" name="Google Shape;299;p41"/>
          <p:cNvSpPr txBox="1">
            <a:spLocks noGrp="1"/>
          </p:cNvSpPr>
          <p:nvPr>
            <p:ph type="subTitle" idx="18"/>
          </p:nvPr>
        </p:nvSpPr>
        <p:spPr>
          <a:xfrm>
            <a:off x="6042088" y="1914700"/>
            <a:ext cx="2437200"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PC CLIENT</a:t>
            </a:r>
            <a:endParaRPr dirty="0"/>
          </a:p>
        </p:txBody>
      </p:sp>
      <p:sp>
        <p:nvSpPr>
          <p:cNvPr id="300" name="Google Shape;300;p41"/>
          <p:cNvSpPr txBox="1">
            <a:spLocks noGrp="1"/>
          </p:cNvSpPr>
          <p:nvPr>
            <p:ph type="title" idx="2"/>
          </p:nvPr>
        </p:nvSpPr>
        <p:spPr>
          <a:xfrm>
            <a:off x="1476813" y="1374075"/>
            <a:ext cx="813600" cy="59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01</a:t>
            </a:r>
            <a:endParaRPr dirty="0"/>
          </a:p>
        </p:txBody>
      </p:sp>
      <p:sp>
        <p:nvSpPr>
          <p:cNvPr id="301" name="Google Shape;301;p41"/>
          <p:cNvSpPr txBox="1">
            <a:spLocks noGrp="1"/>
          </p:cNvSpPr>
          <p:nvPr>
            <p:ph type="title" idx="3"/>
          </p:nvPr>
        </p:nvSpPr>
        <p:spPr>
          <a:xfrm>
            <a:off x="4165200" y="1374075"/>
            <a:ext cx="813600" cy="59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302" name="Google Shape;302;p41"/>
          <p:cNvSpPr txBox="1">
            <a:spLocks noGrp="1"/>
          </p:cNvSpPr>
          <p:nvPr>
            <p:ph type="title" idx="5"/>
          </p:nvPr>
        </p:nvSpPr>
        <p:spPr>
          <a:xfrm>
            <a:off x="1476512" y="3104813"/>
            <a:ext cx="813600" cy="59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303" name="Google Shape;303;p41"/>
          <p:cNvSpPr txBox="1">
            <a:spLocks noGrp="1"/>
          </p:cNvSpPr>
          <p:nvPr>
            <p:ph type="title" idx="7"/>
          </p:nvPr>
        </p:nvSpPr>
        <p:spPr>
          <a:xfrm>
            <a:off x="4165200" y="3074221"/>
            <a:ext cx="813600" cy="59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05</a:t>
            </a:r>
            <a:endParaRPr/>
          </a:p>
        </p:txBody>
      </p:sp>
      <p:sp>
        <p:nvSpPr>
          <p:cNvPr id="304" name="Google Shape;304;p41"/>
          <p:cNvSpPr txBox="1">
            <a:spLocks noGrp="1"/>
          </p:cNvSpPr>
          <p:nvPr>
            <p:ph type="title" idx="16"/>
          </p:nvPr>
        </p:nvSpPr>
        <p:spPr>
          <a:xfrm>
            <a:off x="6857538" y="1374075"/>
            <a:ext cx="813600" cy="59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3" name="Google Shape;303;p41">
            <a:extLst>
              <a:ext uri="{FF2B5EF4-FFF2-40B4-BE49-F238E27FC236}">
                <a16:creationId xmlns:a16="http://schemas.microsoft.com/office/drawing/2014/main" id="{6EFBA926-1AA1-B9CD-41CC-E1AF94A46CC0}"/>
              </a:ext>
            </a:extLst>
          </p:cNvPr>
          <p:cNvSpPr txBox="1">
            <a:spLocks/>
          </p:cNvSpPr>
          <p:nvPr/>
        </p:nvSpPr>
        <p:spPr>
          <a:xfrm>
            <a:off x="6852088" y="3104813"/>
            <a:ext cx="813600" cy="593400"/>
          </a:xfrm>
          <a:prstGeom prst="rect">
            <a:avLst/>
          </a:prstGeom>
          <a:solidFill>
            <a:schemeClr val="accent2"/>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3000"/>
              <a:buFont typeface="Public Sans Black"/>
              <a:buNone/>
              <a:defRPr sz="3000" b="0" i="0" u="none" strike="noStrike" cap="none">
                <a:solidFill>
                  <a:schemeClr val="lt1"/>
                </a:solidFill>
                <a:latin typeface="Public Sans Black"/>
                <a:ea typeface="Public Sans Black"/>
                <a:cs typeface="Public Sans Black"/>
                <a:sym typeface="Public Sans Black"/>
              </a:defRPr>
            </a:lvl1pPr>
            <a:lvl2pPr marR="0" lvl="1"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2pPr>
            <a:lvl3pPr marR="0" lvl="2"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3pPr>
            <a:lvl4pPr marR="0" lvl="3"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4pPr>
            <a:lvl5pPr marR="0" lvl="4"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5pPr>
            <a:lvl6pPr marR="0" lvl="5"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6pPr>
            <a:lvl7pPr marR="0" lvl="6"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7pPr>
            <a:lvl8pPr marR="0" lvl="7"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8pPr>
            <a:lvl9pPr marR="0" lvl="8"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9pPr>
          </a:lstStyle>
          <a:p>
            <a:r>
              <a:rPr lang="en" dirty="0"/>
              <a:t>06</a:t>
            </a:r>
          </a:p>
        </p:txBody>
      </p:sp>
      <p:sp>
        <p:nvSpPr>
          <p:cNvPr id="4" name="Google Shape;297;p41">
            <a:extLst>
              <a:ext uri="{FF2B5EF4-FFF2-40B4-BE49-F238E27FC236}">
                <a16:creationId xmlns:a16="http://schemas.microsoft.com/office/drawing/2014/main" id="{F7F82480-214B-9E4A-A8DB-8016C72FF7DC}"/>
              </a:ext>
            </a:extLst>
          </p:cNvPr>
          <p:cNvSpPr txBox="1">
            <a:spLocks/>
          </p:cNvSpPr>
          <p:nvPr/>
        </p:nvSpPr>
        <p:spPr>
          <a:xfrm>
            <a:off x="5986800" y="3667621"/>
            <a:ext cx="2437200" cy="5727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Public Sans Black"/>
                <a:ea typeface="Public Sans Black"/>
                <a:cs typeface="Public Sans Black"/>
                <a:sym typeface="Public Sans Black"/>
              </a:defRPr>
            </a:lvl1pPr>
            <a:lvl2pPr marL="914400" marR="0" lvl="1" indent="-317500" algn="ctr"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17500" algn="ctr"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17500" algn="ctr"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17500" algn="ctr"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17500" algn="ctr"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17500" algn="ctr"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17500" algn="ctr"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17500" algn="ctr"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r>
              <a:rPr lang="en-US" dirty="0"/>
              <a:t>R</a:t>
            </a:r>
            <a:r>
              <a:rPr lang="en-ID" dirty="0"/>
              <a:t>OUTER</a:t>
            </a:r>
          </a:p>
        </p:txBody>
      </p:sp>
      <p:sp>
        <p:nvSpPr>
          <p:cNvPr id="5" name="Google Shape;293;p41">
            <a:extLst>
              <a:ext uri="{FF2B5EF4-FFF2-40B4-BE49-F238E27FC236}">
                <a16:creationId xmlns:a16="http://schemas.microsoft.com/office/drawing/2014/main" id="{1AD747CD-2BDB-E8D8-0147-B096BBC6C0A1}"/>
              </a:ext>
            </a:extLst>
          </p:cNvPr>
          <p:cNvSpPr txBox="1">
            <a:spLocks/>
          </p:cNvSpPr>
          <p:nvPr/>
        </p:nvSpPr>
        <p:spPr>
          <a:xfrm>
            <a:off x="5960899" y="4127902"/>
            <a:ext cx="2437200" cy="75053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accent2"/>
                </a:solidFill>
                <a:latin typeface="Montserrat Medium"/>
                <a:ea typeface="Montserrat Medium"/>
                <a:cs typeface="Montserrat Medium"/>
                <a:sym typeface="Montserrat Medium"/>
              </a:defRPr>
            </a:lvl1pPr>
            <a:lvl2pPr marL="914400" marR="0" lvl="1"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2pPr>
            <a:lvl3pPr marL="1371600" marR="0" lvl="2"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3pPr>
            <a:lvl4pPr marL="1828800" marR="0" lvl="3"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4pPr>
            <a:lvl5pPr marL="2286000" marR="0" lvl="4"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5pPr>
            <a:lvl6pPr marL="2743200" marR="0" lvl="5"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6pPr>
            <a:lvl7pPr marL="3200400" marR="0" lvl="6"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7pPr>
            <a:lvl8pPr marL="3657600" marR="0" lvl="7"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8pPr>
            <a:lvl9pPr marL="4114800" marR="0" lvl="8"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9pPr>
          </a:lstStyle>
          <a:p>
            <a:pPr marL="0" indent="0"/>
            <a:r>
              <a:rPr lang="en-US" dirty="0" err="1"/>
              <a:t>Perangkat</a:t>
            </a:r>
            <a:r>
              <a:rPr lang="en-US" dirty="0"/>
              <a:t> yang </a:t>
            </a:r>
            <a:r>
              <a:rPr lang="en-US" dirty="0" err="1"/>
              <a:t>dipakai</a:t>
            </a:r>
            <a:r>
              <a:rPr lang="en-US" dirty="0"/>
              <a:t> </a:t>
            </a:r>
            <a:r>
              <a:rPr lang="en-US" dirty="0" err="1"/>
              <a:t>untuk</a:t>
            </a:r>
            <a:r>
              <a:rPr lang="en-US" dirty="0"/>
              <a:t> </a:t>
            </a:r>
            <a:r>
              <a:rPr lang="en-US" dirty="0" err="1"/>
              <a:t>menghubungkan</a:t>
            </a:r>
            <a:r>
              <a:rPr lang="en-US" dirty="0"/>
              <a:t> internet </a:t>
            </a:r>
            <a:r>
              <a:rPr lang="en-US" dirty="0" err="1"/>
              <a:t>dari</a:t>
            </a:r>
            <a:r>
              <a:rPr lang="en-US" dirty="0"/>
              <a:t> ISP </a:t>
            </a:r>
            <a:r>
              <a:rPr lang="en-US" dirty="0" err="1"/>
              <a:t>ke</a:t>
            </a:r>
            <a:r>
              <a:rPr lang="en-US" dirty="0"/>
              <a:t> PC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3" name="Title 2">
            <a:extLst>
              <a:ext uri="{FF2B5EF4-FFF2-40B4-BE49-F238E27FC236}">
                <a16:creationId xmlns:a16="http://schemas.microsoft.com/office/drawing/2014/main" id="{508F8C1C-C0BF-1BAC-66BA-0B7E0E3451AC}"/>
              </a:ext>
            </a:extLst>
          </p:cNvPr>
          <p:cNvSpPr>
            <a:spLocks noGrp="1"/>
          </p:cNvSpPr>
          <p:nvPr>
            <p:ph type="title"/>
          </p:nvPr>
        </p:nvSpPr>
        <p:spPr>
          <a:xfrm>
            <a:off x="720000" y="287635"/>
            <a:ext cx="7704000" cy="572700"/>
          </a:xfrm>
        </p:spPr>
        <p:txBody>
          <a:bodyPr/>
          <a:lstStyle/>
          <a:p>
            <a:pPr algn="ctr"/>
            <a:r>
              <a:rPr lang="en-US">
                <a:solidFill>
                  <a:schemeClr val="accent3"/>
                </a:solidFill>
              </a:rPr>
              <a:t>MEDIA TRANSMISI</a:t>
            </a:r>
            <a:endParaRPr lang="en-ID">
              <a:solidFill>
                <a:schemeClr val="accent3"/>
              </a:solidFill>
            </a:endParaRPr>
          </a:p>
        </p:txBody>
      </p:sp>
      <p:sp>
        <p:nvSpPr>
          <p:cNvPr id="16" name="TextBox 15">
            <a:extLst>
              <a:ext uri="{FF2B5EF4-FFF2-40B4-BE49-F238E27FC236}">
                <a16:creationId xmlns:a16="http://schemas.microsoft.com/office/drawing/2014/main" id="{5FAA1FCF-0184-1716-622A-C9FF7490A67C}"/>
              </a:ext>
            </a:extLst>
          </p:cNvPr>
          <p:cNvSpPr txBox="1"/>
          <p:nvPr/>
        </p:nvSpPr>
        <p:spPr>
          <a:xfrm>
            <a:off x="720000" y="948266"/>
            <a:ext cx="7961156" cy="1323439"/>
          </a:xfrm>
          <a:prstGeom prst="rect">
            <a:avLst/>
          </a:prstGeom>
          <a:noFill/>
        </p:spPr>
        <p:txBody>
          <a:bodyPr wrap="square" rtlCol="0">
            <a:spAutoFit/>
          </a:bodyPr>
          <a:lstStyle/>
          <a:p>
            <a:r>
              <a:rPr lang="en-US" sz="1600">
                <a:solidFill>
                  <a:schemeClr val="accent3"/>
                </a:solidFill>
              </a:rPr>
              <a:t>Media transmisi adalah media yang digunakan untuk menghubungkan satu komputer dengan komputer lain untuk saling berbagi data. Dan yang paling umum digunakan adalah kabel karena lebih mudah dioperasikan dan di setting. Media transmisi yang kita gunakan saat ini berupa kabel lan atau UTP yang bertipe cross dan straight seperti gambar dibawah ini</a:t>
            </a:r>
            <a:endParaRPr lang="en-ID" sz="1600">
              <a:solidFill>
                <a:schemeClr val="accent3"/>
              </a:solidFill>
            </a:endParaRPr>
          </a:p>
        </p:txBody>
      </p:sp>
      <p:pic>
        <p:nvPicPr>
          <p:cNvPr id="20" name="Picture 19">
            <a:extLst>
              <a:ext uri="{FF2B5EF4-FFF2-40B4-BE49-F238E27FC236}">
                <a16:creationId xmlns:a16="http://schemas.microsoft.com/office/drawing/2014/main" id="{754CE13D-1D26-563B-08FE-6ED6356BA9EB}"/>
              </a:ext>
            </a:extLst>
          </p:cNvPr>
          <p:cNvPicPr>
            <a:picLocks noChangeAspect="1"/>
          </p:cNvPicPr>
          <p:nvPr/>
        </p:nvPicPr>
        <p:blipFill>
          <a:blip r:embed="rId3"/>
          <a:stretch>
            <a:fillRect/>
          </a:stretch>
        </p:blipFill>
        <p:spPr>
          <a:xfrm>
            <a:off x="846667" y="2207488"/>
            <a:ext cx="4204581" cy="264837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308"/>
        <p:cNvGrpSpPr/>
        <p:nvPr/>
      </p:nvGrpSpPr>
      <p:grpSpPr>
        <a:xfrm>
          <a:off x="0" y="0"/>
          <a:ext cx="0" cy="0"/>
          <a:chOff x="0" y="0"/>
          <a:chExt cx="0" cy="0"/>
        </a:xfrm>
      </p:grpSpPr>
      <p:sp>
        <p:nvSpPr>
          <p:cNvPr id="309" name="Google Shape;309;p42"/>
          <p:cNvSpPr/>
          <p:nvPr/>
        </p:nvSpPr>
        <p:spPr>
          <a:xfrm rot="5400000" flipH="1">
            <a:off x="2011500" y="-153925"/>
            <a:ext cx="5121000" cy="5524500"/>
          </a:xfrm>
          <a:prstGeom prst="flowChartDelay">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42"/>
          <p:cNvSpPr txBox="1">
            <a:spLocks noGrp="1"/>
          </p:cNvSpPr>
          <p:nvPr>
            <p:ph type="title"/>
          </p:nvPr>
        </p:nvSpPr>
        <p:spPr>
          <a:xfrm>
            <a:off x="1309650" y="1636300"/>
            <a:ext cx="6524700" cy="153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br>
              <a:rPr lang="en-US" sz="3600" dirty="0"/>
            </a:br>
            <a:r>
              <a:rPr lang="en-US" sz="3600" dirty="0"/>
              <a:t>PENGATURAN KABEL LAN</a:t>
            </a:r>
            <a:endParaRPr sz="3600" dirty="0"/>
          </a:p>
        </p:txBody>
      </p:sp>
      <p:sp>
        <p:nvSpPr>
          <p:cNvPr id="3" name="Subtitle 2">
            <a:extLst>
              <a:ext uri="{FF2B5EF4-FFF2-40B4-BE49-F238E27FC236}">
                <a16:creationId xmlns:a16="http://schemas.microsoft.com/office/drawing/2014/main" id="{1D5D18E1-1A65-B159-A883-AEF8BA82B469}"/>
              </a:ext>
            </a:extLst>
          </p:cNvPr>
          <p:cNvSpPr>
            <a:spLocks noGrp="1"/>
          </p:cNvSpPr>
          <p:nvPr>
            <p:ph type="subTitle" idx="1"/>
          </p:nvPr>
        </p:nvSpPr>
        <p:spPr/>
        <p:txBody>
          <a:bodyPr/>
          <a:lstStyle/>
          <a:p>
            <a:endParaRPr lang="en-ID"/>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44"/>
          <p:cNvSpPr txBox="1">
            <a:spLocks noGrp="1"/>
          </p:cNvSpPr>
          <p:nvPr>
            <p:ph type="title"/>
          </p:nvPr>
        </p:nvSpPr>
        <p:spPr>
          <a:xfrm>
            <a:off x="720000" y="225269"/>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rgbClr val="FFFF00"/>
                </a:solidFill>
              </a:rPr>
              <a:t>ALAT DAN BAHAN MEMBUAT KABEL LAN</a:t>
            </a:r>
            <a:endParaRPr dirty="0">
              <a:solidFill>
                <a:srgbClr val="FFFF00"/>
              </a:solidFill>
            </a:endParaRPr>
          </a:p>
        </p:txBody>
      </p:sp>
      <p:sp>
        <p:nvSpPr>
          <p:cNvPr id="324" name="Google Shape;324;p44"/>
          <p:cNvSpPr txBox="1">
            <a:spLocks noGrp="1"/>
          </p:cNvSpPr>
          <p:nvPr>
            <p:ph type="subTitle" idx="6"/>
          </p:nvPr>
        </p:nvSpPr>
        <p:spPr>
          <a:xfrm>
            <a:off x="5859709" y="2844943"/>
            <a:ext cx="2569200" cy="489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rgbClr val="FF0000"/>
                </a:solidFill>
              </a:rPr>
              <a:t>Konektor RJ45</a:t>
            </a:r>
            <a:endParaRPr dirty="0">
              <a:solidFill>
                <a:srgbClr val="FF0000"/>
              </a:solidFill>
            </a:endParaRPr>
          </a:p>
        </p:txBody>
      </p:sp>
      <p:sp>
        <p:nvSpPr>
          <p:cNvPr id="325" name="Google Shape;325;p44"/>
          <p:cNvSpPr txBox="1">
            <a:spLocks noGrp="1"/>
          </p:cNvSpPr>
          <p:nvPr>
            <p:ph type="subTitle" idx="1"/>
          </p:nvPr>
        </p:nvSpPr>
        <p:spPr>
          <a:xfrm>
            <a:off x="715100" y="2815350"/>
            <a:ext cx="2569200" cy="489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rgbClr val="00B050"/>
                </a:solidFill>
              </a:rPr>
              <a:t>Crimping Tools</a:t>
            </a:r>
            <a:endParaRPr dirty="0">
              <a:solidFill>
                <a:srgbClr val="00B050"/>
              </a:solidFill>
            </a:endParaRPr>
          </a:p>
        </p:txBody>
      </p:sp>
      <p:sp>
        <p:nvSpPr>
          <p:cNvPr id="326" name="Google Shape;326;p44"/>
          <p:cNvSpPr txBox="1">
            <a:spLocks noGrp="1"/>
          </p:cNvSpPr>
          <p:nvPr>
            <p:ph type="subTitle" idx="2"/>
          </p:nvPr>
        </p:nvSpPr>
        <p:spPr>
          <a:xfrm>
            <a:off x="715100" y="3334543"/>
            <a:ext cx="2569200" cy="1068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Berfungsi untuk menyambungkan kabel lan ke dalam konektor rj45 tanpa menggunakan solder </a:t>
            </a:r>
            <a:endParaRPr dirty="0"/>
          </a:p>
        </p:txBody>
      </p:sp>
      <p:sp>
        <p:nvSpPr>
          <p:cNvPr id="327" name="Google Shape;327;p44"/>
          <p:cNvSpPr txBox="1">
            <a:spLocks noGrp="1"/>
          </p:cNvSpPr>
          <p:nvPr>
            <p:ph type="subTitle" idx="3"/>
          </p:nvPr>
        </p:nvSpPr>
        <p:spPr>
          <a:xfrm>
            <a:off x="3287393" y="3349350"/>
            <a:ext cx="2569200" cy="1068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Bahan yang dipakai untuk menyambungkan berbagai komputer dan juga ke switch sebelum akhirnya ke server</a:t>
            </a:r>
            <a:endParaRPr dirty="0"/>
          </a:p>
        </p:txBody>
      </p:sp>
      <p:sp>
        <p:nvSpPr>
          <p:cNvPr id="328" name="Google Shape;328;p44"/>
          <p:cNvSpPr txBox="1">
            <a:spLocks noGrp="1"/>
          </p:cNvSpPr>
          <p:nvPr>
            <p:ph type="subTitle" idx="4"/>
          </p:nvPr>
        </p:nvSpPr>
        <p:spPr>
          <a:xfrm>
            <a:off x="5859709" y="3390396"/>
            <a:ext cx="2569200" cy="1068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err="1"/>
              <a:t>Adalah</a:t>
            </a:r>
            <a:r>
              <a:rPr lang="en-US" dirty="0"/>
              <a:t> salah </a:t>
            </a:r>
            <a:r>
              <a:rPr lang="en-US" dirty="0" err="1"/>
              <a:t>satu</a:t>
            </a:r>
            <a:r>
              <a:rPr lang="en-US" dirty="0"/>
              <a:t> </a:t>
            </a:r>
            <a:r>
              <a:rPr lang="en-US" dirty="0" err="1"/>
              <a:t>bahan</a:t>
            </a:r>
            <a:r>
              <a:rPr lang="en-US" dirty="0"/>
              <a:t> yang </a:t>
            </a:r>
            <a:r>
              <a:rPr lang="en-US" dirty="0" err="1"/>
              <a:t>akan</a:t>
            </a:r>
            <a:r>
              <a:rPr lang="en-US" dirty="0"/>
              <a:t> </a:t>
            </a:r>
            <a:r>
              <a:rPr lang="en-US" dirty="0" err="1"/>
              <a:t>dicrimping</a:t>
            </a:r>
            <a:r>
              <a:rPr lang="en-US" dirty="0"/>
              <a:t> </a:t>
            </a:r>
            <a:r>
              <a:rPr lang="en-US" dirty="0" err="1"/>
              <a:t>dengan</a:t>
            </a:r>
            <a:r>
              <a:rPr lang="en-US" dirty="0"/>
              <a:t> </a:t>
            </a:r>
            <a:r>
              <a:rPr lang="en-US" dirty="0" err="1"/>
              <a:t>kabel</a:t>
            </a:r>
            <a:r>
              <a:rPr lang="en-US" dirty="0"/>
              <a:t> </a:t>
            </a:r>
            <a:r>
              <a:rPr lang="en-US" dirty="0" err="1"/>
              <a:t>lan</a:t>
            </a:r>
            <a:r>
              <a:rPr lang="en-US" dirty="0"/>
              <a:t> </a:t>
            </a:r>
            <a:r>
              <a:rPr lang="en-US" dirty="0" err="1"/>
              <a:t>memakai</a:t>
            </a:r>
            <a:r>
              <a:rPr lang="en-US" dirty="0"/>
              <a:t> crimping tool</a:t>
            </a:r>
            <a:endParaRPr dirty="0"/>
          </a:p>
        </p:txBody>
      </p:sp>
      <p:sp>
        <p:nvSpPr>
          <p:cNvPr id="329" name="Google Shape;329;p44"/>
          <p:cNvSpPr txBox="1">
            <a:spLocks noGrp="1"/>
          </p:cNvSpPr>
          <p:nvPr>
            <p:ph type="subTitle" idx="5"/>
          </p:nvPr>
        </p:nvSpPr>
        <p:spPr>
          <a:xfrm>
            <a:off x="3287393" y="2859750"/>
            <a:ext cx="2569200" cy="489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rgbClr val="FFFF00"/>
                </a:solidFill>
              </a:rPr>
              <a:t>Kabel Lan</a:t>
            </a:r>
            <a:endParaRPr dirty="0">
              <a:solidFill>
                <a:srgbClr val="FFFF00"/>
              </a:solidFill>
            </a:endParaRPr>
          </a:p>
        </p:txBody>
      </p:sp>
      <p:pic>
        <p:nvPicPr>
          <p:cNvPr id="3" name="Picture 2">
            <a:extLst>
              <a:ext uri="{FF2B5EF4-FFF2-40B4-BE49-F238E27FC236}">
                <a16:creationId xmlns:a16="http://schemas.microsoft.com/office/drawing/2014/main" id="{5EF0E769-EAB7-3C67-F881-70EE6E89EE71}"/>
              </a:ext>
            </a:extLst>
          </p:cNvPr>
          <p:cNvPicPr>
            <a:picLocks noChangeAspect="1"/>
          </p:cNvPicPr>
          <p:nvPr/>
        </p:nvPicPr>
        <p:blipFill>
          <a:blip r:embed="rId3"/>
          <a:stretch>
            <a:fillRect/>
          </a:stretch>
        </p:blipFill>
        <p:spPr>
          <a:xfrm>
            <a:off x="1357675" y="1531300"/>
            <a:ext cx="1284050" cy="1284050"/>
          </a:xfrm>
          <a:prstGeom prst="rect">
            <a:avLst/>
          </a:prstGeom>
        </p:spPr>
      </p:pic>
      <p:pic>
        <p:nvPicPr>
          <p:cNvPr id="5" name="Picture 4">
            <a:extLst>
              <a:ext uri="{FF2B5EF4-FFF2-40B4-BE49-F238E27FC236}">
                <a16:creationId xmlns:a16="http://schemas.microsoft.com/office/drawing/2014/main" id="{D4B19F81-893C-B6C3-4AB7-07C3E7A30386}"/>
              </a:ext>
            </a:extLst>
          </p:cNvPr>
          <p:cNvPicPr>
            <a:picLocks noChangeAspect="1"/>
          </p:cNvPicPr>
          <p:nvPr/>
        </p:nvPicPr>
        <p:blipFill>
          <a:blip r:embed="rId4"/>
          <a:stretch>
            <a:fillRect/>
          </a:stretch>
        </p:blipFill>
        <p:spPr>
          <a:xfrm>
            <a:off x="3605293" y="1531300"/>
            <a:ext cx="1933399" cy="1284050"/>
          </a:xfrm>
          <a:prstGeom prst="rect">
            <a:avLst/>
          </a:prstGeom>
        </p:spPr>
      </p:pic>
      <p:pic>
        <p:nvPicPr>
          <p:cNvPr id="7" name="Picture 6">
            <a:extLst>
              <a:ext uri="{FF2B5EF4-FFF2-40B4-BE49-F238E27FC236}">
                <a16:creationId xmlns:a16="http://schemas.microsoft.com/office/drawing/2014/main" id="{CBCD4282-CF1E-88AB-61B8-A28B17090B4C}"/>
              </a:ext>
            </a:extLst>
          </p:cNvPr>
          <p:cNvPicPr>
            <a:picLocks noChangeAspect="1"/>
          </p:cNvPicPr>
          <p:nvPr/>
        </p:nvPicPr>
        <p:blipFill>
          <a:blip r:embed="rId5"/>
          <a:stretch>
            <a:fillRect/>
          </a:stretch>
        </p:blipFill>
        <p:spPr>
          <a:xfrm>
            <a:off x="6502260" y="1531300"/>
            <a:ext cx="1566062" cy="12840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8" name="Google Shape;378;p47"/>
          <p:cNvSpPr txBox="1">
            <a:spLocks noGrp="1"/>
          </p:cNvSpPr>
          <p:nvPr>
            <p:ph type="title"/>
          </p:nvPr>
        </p:nvSpPr>
        <p:spPr>
          <a:xfrm>
            <a:off x="720000" y="187106"/>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chemeClr val="accent2"/>
                </a:solidFill>
              </a:rPr>
              <a:t>CARA PEMBUATAN</a:t>
            </a:r>
            <a:endParaRPr dirty="0">
              <a:solidFill>
                <a:schemeClr val="accent2"/>
              </a:solidFill>
            </a:endParaRPr>
          </a:p>
        </p:txBody>
      </p:sp>
      <p:sp>
        <p:nvSpPr>
          <p:cNvPr id="18" name="TextBox 17">
            <a:extLst>
              <a:ext uri="{FF2B5EF4-FFF2-40B4-BE49-F238E27FC236}">
                <a16:creationId xmlns:a16="http://schemas.microsoft.com/office/drawing/2014/main" id="{D1674979-8B44-562D-8F82-939AAFB4DABF}"/>
              </a:ext>
            </a:extLst>
          </p:cNvPr>
          <p:cNvSpPr txBox="1"/>
          <p:nvPr/>
        </p:nvSpPr>
        <p:spPr>
          <a:xfrm>
            <a:off x="835377" y="1061155"/>
            <a:ext cx="7811911" cy="3170099"/>
          </a:xfrm>
          <a:prstGeom prst="rect">
            <a:avLst/>
          </a:prstGeom>
          <a:noFill/>
        </p:spPr>
        <p:txBody>
          <a:bodyPr wrap="square" rtlCol="0">
            <a:spAutoFit/>
          </a:bodyPr>
          <a:lstStyle/>
          <a:p>
            <a:pPr marL="342900" indent="-342900">
              <a:buAutoNum type="arabicPeriod"/>
            </a:pPr>
            <a:r>
              <a:rPr lang="en-US" sz="2000" dirty="0" err="1">
                <a:solidFill>
                  <a:schemeClr val="accent3"/>
                </a:solidFill>
              </a:rPr>
              <a:t>Siapkan</a:t>
            </a:r>
            <a:r>
              <a:rPr lang="en-US" sz="2000" dirty="0">
                <a:solidFill>
                  <a:schemeClr val="accent3"/>
                </a:solidFill>
              </a:rPr>
              <a:t> </a:t>
            </a:r>
            <a:r>
              <a:rPr lang="en-US" sz="2000" dirty="0" err="1">
                <a:solidFill>
                  <a:schemeClr val="accent3"/>
                </a:solidFill>
              </a:rPr>
              <a:t>bahan</a:t>
            </a:r>
            <a:r>
              <a:rPr lang="en-US" sz="2000" dirty="0">
                <a:solidFill>
                  <a:schemeClr val="accent3"/>
                </a:solidFill>
              </a:rPr>
              <a:t> </a:t>
            </a:r>
            <a:r>
              <a:rPr lang="en-US" sz="2000" dirty="0" err="1">
                <a:solidFill>
                  <a:schemeClr val="accent3"/>
                </a:solidFill>
              </a:rPr>
              <a:t>bahan</a:t>
            </a:r>
            <a:r>
              <a:rPr lang="en-US" sz="2000" dirty="0">
                <a:solidFill>
                  <a:schemeClr val="accent3"/>
                </a:solidFill>
              </a:rPr>
              <a:t> dan </a:t>
            </a:r>
            <a:r>
              <a:rPr lang="en-US" sz="2000" dirty="0" err="1">
                <a:solidFill>
                  <a:schemeClr val="accent3"/>
                </a:solidFill>
              </a:rPr>
              <a:t>alat</a:t>
            </a:r>
            <a:r>
              <a:rPr lang="en-US" sz="2000" dirty="0">
                <a:solidFill>
                  <a:schemeClr val="accent3"/>
                </a:solidFill>
              </a:rPr>
              <a:t> yang </a:t>
            </a:r>
            <a:r>
              <a:rPr lang="en-US" sz="2000" dirty="0" err="1">
                <a:solidFill>
                  <a:schemeClr val="accent3"/>
                </a:solidFill>
              </a:rPr>
              <a:t>sudah</a:t>
            </a:r>
            <a:r>
              <a:rPr lang="en-US" sz="2000" dirty="0">
                <a:solidFill>
                  <a:schemeClr val="accent3"/>
                </a:solidFill>
              </a:rPr>
              <a:t> </a:t>
            </a:r>
            <a:r>
              <a:rPr lang="en-US" sz="2000" dirty="0" err="1">
                <a:solidFill>
                  <a:schemeClr val="accent3"/>
                </a:solidFill>
              </a:rPr>
              <a:t>dijelaskan</a:t>
            </a:r>
            <a:r>
              <a:rPr lang="en-US" sz="2000" dirty="0">
                <a:solidFill>
                  <a:schemeClr val="accent3"/>
                </a:solidFill>
              </a:rPr>
              <a:t> </a:t>
            </a:r>
            <a:r>
              <a:rPr lang="en-US" sz="2000" dirty="0" err="1">
                <a:solidFill>
                  <a:schemeClr val="accent3"/>
                </a:solidFill>
              </a:rPr>
              <a:t>diatas</a:t>
            </a:r>
            <a:r>
              <a:rPr lang="en-US" sz="2000" dirty="0">
                <a:solidFill>
                  <a:schemeClr val="accent3"/>
                </a:solidFill>
              </a:rPr>
              <a:t> </a:t>
            </a:r>
            <a:r>
              <a:rPr lang="en-US" sz="2000" dirty="0" err="1">
                <a:solidFill>
                  <a:schemeClr val="accent3"/>
                </a:solidFill>
              </a:rPr>
              <a:t>untuk</a:t>
            </a:r>
            <a:r>
              <a:rPr lang="en-US" sz="2000" dirty="0">
                <a:solidFill>
                  <a:schemeClr val="accent3"/>
                </a:solidFill>
              </a:rPr>
              <a:t> </a:t>
            </a:r>
            <a:r>
              <a:rPr lang="en-US" sz="2000" dirty="0" err="1">
                <a:solidFill>
                  <a:schemeClr val="accent3"/>
                </a:solidFill>
              </a:rPr>
              <a:t>membuat</a:t>
            </a:r>
            <a:r>
              <a:rPr lang="en-US" sz="2000" dirty="0">
                <a:solidFill>
                  <a:schemeClr val="accent3"/>
                </a:solidFill>
              </a:rPr>
              <a:t> </a:t>
            </a:r>
            <a:r>
              <a:rPr lang="en-US" sz="2000" dirty="0" err="1">
                <a:solidFill>
                  <a:schemeClr val="accent3"/>
                </a:solidFill>
              </a:rPr>
              <a:t>kabel</a:t>
            </a:r>
            <a:r>
              <a:rPr lang="en-US" sz="2000" dirty="0">
                <a:solidFill>
                  <a:schemeClr val="accent3"/>
                </a:solidFill>
              </a:rPr>
              <a:t> </a:t>
            </a:r>
            <a:r>
              <a:rPr lang="en-US" sz="2000" dirty="0" err="1">
                <a:solidFill>
                  <a:schemeClr val="accent3"/>
                </a:solidFill>
              </a:rPr>
              <a:t>lan</a:t>
            </a:r>
            <a:endParaRPr lang="en-US" sz="2000" dirty="0">
              <a:solidFill>
                <a:schemeClr val="accent3"/>
              </a:solidFill>
            </a:endParaRPr>
          </a:p>
          <a:p>
            <a:pPr marL="342900" indent="-342900">
              <a:buAutoNum type="arabicPeriod"/>
            </a:pPr>
            <a:r>
              <a:rPr lang="en-ID" sz="2000" dirty="0" err="1">
                <a:solidFill>
                  <a:schemeClr val="accent3"/>
                </a:solidFill>
              </a:rPr>
              <a:t>Kupas</a:t>
            </a:r>
            <a:r>
              <a:rPr lang="en-ID" sz="2000" dirty="0">
                <a:solidFill>
                  <a:schemeClr val="accent3"/>
                </a:solidFill>
              </a:rPr>
              <a:t> </a:t>
            </a:r>
            <a:r>
              <a:rPr lang="en-ID" sz="2000" dirty="0" err="1">
                <a:solidFill>
                  <a:schemeClr val="accent3"/>
                </a:solidFill>
              </a:rPr>
              <a:t>kulit</a:t>
            </a:r>
            <a:r>
              <a:rPr lang="en-ID" sz="2000" dirty="0">
                <a:solidFill>
                  <a:schemeClr val="accent3"/>
                </a:solidFill>
              </a:rPr>
              <a:t> </a:t>
            </a:r>
            <a:r>
              <a:rPr lang="en-ID" sz="2000" dirty="0" err="1">
                <a:solidFill>
                  <a:schemeClr val="accent3"/>
                </a:solidFill>
              </a:rPr>
              <a:t>kabel</a:t>
            </a:r>
            <a:r>
              <a:rPr lang="en-ID" sz="2000" dirty="0">
                <a:solidFill>
                  <a:schemeClr val="accent3"/>
                </a:solidFill>
              </a:rPr>
              <a:t> </a:t>
            </a:r>
            <a:r>
              <a:rPr lang="en-ID" sz="2000" dirty="0" err="1">
                <a:solidFill>
                  <a:schemeClr val="accent3"/>
                </a:solidFill>
              </a:rPr>
              <a:t>dengan</a:t>
            </a:r>
            <a:r>
              <a:rPr lang="en-ID" sz="2000" dirty="0">
                <a:solidFill>
                  <a:schemeClr val="accent3"/>
                </a:solidFill>
              </a:rPr>
              <a:t> salah </a:t>
            </a:r>
            <a:r>
              <a:rPr lang="en-ID" sz="2000" dirty="0" err="1">
                <a:solidFill>
                  <a:schemeClr val="accent3"/>
                </a:solidFill>
              </a:rPr>
              <a:t>satu</a:t>
            </a:r>
            <a:r>
              <a:rPr lang="en-ID" sz="2000" dirty="0">
                <a:solidFill>
                  <a:schemeClr val="accent3"/>
                </a:solidFill>
              </a:rPr>
              <a:t> </a:t>
            </a:r>
            <a:r>
              <a:rPr lang="en-ID" sz="2000" dirty="0" err="1">
                <a:solidFill>
                  <a:schemeClr val="accent3"/>
                </a:solidFill>
              </a:rPr>
              <a:t>bagian</a:t>
            </a:r>
            <a:r>
              <a:rPr lang="en-ID" sz="2000" dirty="0">
                <a:solidFill>
                  <a:schemeClr val="accent3"/>
                </a:solidFill>
              </a:rPr>
              <a:t> di crimping tool yang </a:t>
            </a:r>
            <a:r>
              <a:rPr lang="en-ID" sz="2000" dirty="0" err="1">
                <a:solidFill>
                  <a:schemeClr val="accent3"/>
                </a:solidFill>
              </a:rPr>
              <a:t>seperti</a:t>
            </a:r>
            <a:r>
              <a:rPr lang="en-ID" sz="2000" dirty="0">
                <a:solidFill>
                  <a:schemeClr val="accent3"/>
                </a:solidFill>
              </a:rPr>
              <a:t> </a:t>
            </a:r>
            <a:r>
              <a:rPr lang="en-ID" sz="2000" dirty="0" err="1">
                <a:solidFill>
                  <a:schemeClr val="accent3"/>
                </a:solidFill>
              </a:rPr>
              <a:t>pisau</a:t>
            </a:r>
            <a:endParaRPr lang="en-ID" sz="2000" dirty="0">
              <a:solidFill>
                <a:schemeClr val="accent3"/>
              </a:solidFill>
            </a:endParaRPr>
          </a:p>
          <a:p>
            <a:pPr marL="342900" indent="-342900">
              <a:buAutoNum type="arabicPeriod"/>
            </a:pPr>
            <a:r>
              <a:rPr lang="en-ID" sz="2000" dirty="0" err="1">
                <a:solidFill>
                  <a:schemeClr val="accent3"/>
                </a:solidFill>
              </a:rPr>
              <a:t>Susun</a:t>
            </a:r>
            <a:r>
              <a:rPr lang="en-ID" sz="2000" dirty="0">
                <a:solidFill>
                  <a:schemeClr val="accent3"/>
                </a:solidFill>
              </a:rPr>
              <a:t> </a:t>
            </a:r>
            <a:r>
              <a:rPr lang="en-ID" sz="2000" dirty="0" err="1">
                <a:solidFill>
                  <a:schemeClr val="accent3"/>
                </a:solidFill>
              </a:rPr>
              <a:t>urutan</a:t>
            </a:r>
            <a:r>
              <a:rPr lang="en-ID" sz="2000" dirty="0">
                <a:solidFill>
                  <a:schemeClr val="accent3"/>
                </a:solidFill>
              </a:rPr>
              <a:t> </a:t>
            </a:r>
            <a:r>
              <a:rPr lang="en-ID" sz="2000" dirty="0" err="1">
                <a:solidFill>
                  <a:schemeClr val="accent3"/>
                </a:solidFill>
              </a:rPr>
              <a:t>warna</a:t>
            </a:r>
            <a:r>
              <a:rPr lang="en-ID" sz="2000" dirty="0">
                <a:solidFill>
                  <a:schemeClr val="accent3"/>
                </a:solidFill>
              </a:rPr>
              <a:t> </a:t>
            </a:r>
            <a:r>
              <a:rPr lang="en-ID" sz="2000" dirty="0" err="1">
                <a:solidFill>
                  <a:schemeClr val="accent3"/>
                </a:solidFill>
              </a:rPr>
              <a:t>kabel</a:t>
            </a:r>
            <a:r>
              <a:rPr lang="en-ID" sz="2000" dirty="0">
                <a:solidFill>
                  <a:schemeClr val="accent3"/>
                </a:solidFill>
              </a:rPr>
              <a:t> yang </a:t>
            </a:r>
            <a:r>
              <a:rPr lang="en-ID" sz="2000" dirty="0" err="1">
                <a:solidFill>
                  <a:schemeClr val="accent3"/>
                </a:solidFill>
              </a:rPr>
              <a:t>akan</a:t>
            </a:r>
            <a:r>
              <a:rPr lang="en-ID" sz="2000" dirty="0">
                <a:solidFill>
                  <a:schemeClr val="accent3"/>
                </a:solidFill>
              </a:rPr>
              <a:t> </a:t>
            </a:r>
            <a:r>
              <a:rPr lang="en-ID" sz="2000" dirty="0" err="1">
                <a:solidFill>
                  <a:schemeClr val="accent3"/>
                </a:solidFill>
              </a:rPr>
              <a:t>digunakan</a:t>
            </a:r>
            <a:r>
              <a:rPr lang="en-ID" sz="2000" dirty="0">
                <a:solidFill>
                  <a:schemeClr val="accent3"/>
                </a:solidFill>
              </a:rPr>
              <a:t> </a:t>
            </a:r>
            <a:r>
              <a:rPr lang="en-ID" sz="2000" dirty="0" err="1">
                <a:solidFill>
                  <a:schemeClr val="accent3"/>
                </a:solidFill>
              </a:rPr>
              <a:t>seperti</a:t>
            </a:r>
            <a:r>
              <a:rPr lang="en-ID" sz="2000" dirty="0">
                <a:solidFill>
                  <a:schemeClr val="accent3"/>
                </a:solidFill>
              </a:rPr>
              <a:t> Straight dan Cross</a:t>
            </a:r>
          </a:p>
          <a:p>
            <a:pPr marL="342900" indent="-342900">
              <a:buAutoNum type="arabicPeriod"/>
            </a:pPr>
            <a:r>
              <a:rPr lang="en-ID" sz="2000" dirty="0">
                <a:solidFill>
                  <a:schemeClr val="accent3"/>
                </a:solidFill>
              </a:rPr>
              <a:t>Masukkan </a:t>
            </a:r>
            <a:r>
              <a:rPr lang="en-ID" sz="2000" dirty="0" err="1">
                <a:solidFill>
                  <a:schemeClr val="accent3"/>
                </a:solidFill>
              </a:rPr>
              <a:t>kabel</a:t>
            </a:r>
            <a:r>
              <a:rPr lang="en-ID" sz="2000" dirty="0">
                <a:solidFill>
                  <a:schemeClr val="accent3"/>
                </a:solidFill>
              </a:rPr>
              <a:t> </a:t>
            </a:r>
            <a:r>
              <a:rPr lang="en-ID" sz="2000" dirty="0" err="1">
                <a:solidFill>
                  <a:schemeClr val="accent3"/>
                </a:solidFill>
              </a:rPr>
              <a:t>dengan</a:t>
            </a:r>
            <a:r>
              <a:rPr lang="en-ID" sz="2000" dirty="0">
                <a:solidFill>
                  <a:schemeClr val="accent3"/>
                </a:solidFill>
              </a:rPr>
              <a:t> </a:t>
            </a:r>
            <a:r>
              <a:rPr lang="en-ID" sz="2000" dirty="0" err="1">
                <a:solidFill>
                  <a:schemeClr val="accent3"/>
                </a:solidFill>
              </a:rPr>
              <a:t>urutan</a:t>
            </a:r>
            <a:r>
              <a:rPr lang="en-ID" sz="2000" dirty="0">
                <a:solidFill>
                  <a:schemeClr val="accent3"/>
                </a:solidFill>
              </a:rPr>
              <a:t> </a:t>
            </a:r>
            <a:r>
              <a:rPr lang="en-ID" sz="2000" dirty="0" err="1">
                <a:solidFill>
                  <a:schemeClr val="accent3"/>
                </a:solidFill>
              </a:rPr>
              <a:t>warna</a:t>
            </a:r>
            <a:r>
              <a:rPr lang="en-ID" sz="2000" dirty="0">
                <a:solidFill>
                  <a:schemeClr val="accent3"/>
                </a:solidFill>
              </a:rPr>
              <a:t> yang </a:t>
            </a:r>
            <a:r>
              <a:rPr lang="en-ID" sz="2000" dirty="0" err="1">
                <a:solidFill>
                  <a:schemeClr val="accent3"/>
                </a:solidFill>
              </a:rPr>
              <a:t>sudah</a:t>
            </a:r>
            <a:r>
              <a:rPr lang="en-ID" sz="2000" dirty="0">
                <a:solidFill>
                  <a:schemeClr val="accent3"/>
                </a:solidFill>
              </a:rPr>
              <a:t> </a:t>
            </a:r>
            <a:r>
              <a:rPr lang="en-ID" sz="2000" dirty="0" err="1">
                <a:solidFill>
                  <a:schemeClr val="accent3"/>
                </a:solidFill>
              </a:rPr>
              <a:t>ditentukan</a:t>
            </a:r>
            <a:r>
              <a:rPr lang="en-ID" sz="2000" dirty="0">
                <a:solidFill>
                  <a:schemeClr val="accent3"/>
                </a:solidFill>
              </a:rPr>
              <a:t> </a:t>
            </a:r>
            <a:r>
              <a:rPr lang="en-ID" sz="2000" dirty="0" err="1">
                <a:solidFill>
                  <a:schemeClr val="accent3"/>
                </a:solidFill>
              </a:rPr>
              <a:t>kedalam</a:t>
            </a:r>
            <a:r>
              <a:rPr lang="en-ID" sz="2000" dirty="0">
                <a:solidFill>
                  <a:schemeClr val="accent3"/>
                </a:solidFill>
              </a:rPr>
              <a:t> </a:t>
            </a:r>
            <a:r>
              <a:rPr lang="en-ID" sz="2000" dirty="0" err="1">
                <a:solidFill>
                  <a:schemeClr val="accent3"/>
                </a:solidFill>
              </a:rPr>
              <a:t>konektor</a:t>
            </a:r>
            <a:endParaRPr lang="en-ID" sz="2000" dirty="0">
              <a:solidFill>
                <a:schemeClr val="accent3"/>
              </a:solidFill>
            </a:endParaRPr>
          </a:p>
          <a:p>
            <a:pPr marL="342900" indent="-342900">
              <a:buAutoNum type="arabicPeriod"/>
            </a:pPr>
            <a:r>
              <a:rPr lang="en-ID" sz="2000" dirty="0" err="1">
                <a:solidFill>
                  <a:schemeClr val="accent3"/>
                </a:solidFill>
              </a:rPr>
              <a:t>Jepit</a:t>
            </a:r>
            <a:r>
              <a:rPr lang="en-ID" sz="2000" dirty="0">
                <a:solidFill>
                  <a:schemeClr val="accent3"/>
                </a:solidFill>
              </a:rPr>
              <a:t> </a:t>
            </a:r>
            <a:r>
              <a:rPr lang="en-ID" sz="2000" dirty="0" err="1">
                <a:solidFill>
                  <a:schemeClr val="accent3"/>
                </a:solidFill>
              </a:rPr>
              <a:t>kabel</a:t>
            </a:r>
            <a:r>
              <a:rPr lang="en-ID" sz="2000" dirty="0">
                <a:solidFill>
                  <a:schemeClr val="accent3"/>
                </a:solidFill>
              </a:rPr>
              <a:t> yang </a:t>
            </a:r>
            <a:r>
              <a:rPr lang="en-ID" sz="2000" dirty="0" err="1">
                <a:solidFill>
                  <a:schemeClr val="accent3"/>
                </a:solidFill>
              </a:rPr>
              <a:t>sudah</a:t>
            </a:r>
            <a:r>
              <a:rPr lang="en-ID" sz="2000" dirty="0">
                <a:solidFill>
                  <a:schemeClr val="accent3"/>
                </a:solidFill>
              </a:rPr>
              <a:t> </a:t>
            </a:r>
            <a:r>
              <a:rPr lang="en-ID" sz="2000" dirty="0" err="1">
                <a:solidFill>
                  <a:schemeClr val="accent3"/>
                </a:solidFill>
              </a:rPr>
              <a:t>dimasukkan</a:t>
            </a:r>
            <a:r>
              <a:rPr lang="en-ID" sz="2000" dirty="0">
                <a:solidFill>
                  <a:schemeClr val="accent3"/>
                </a:solidFill>
              </a:rPr>
              <a:t> </a:t>
            </a:r>
            <a:r>
              <a:rPr lang="en-ID" sz="2000" dirty="0" err="1">
                <a:solidFill>
                  <a:schemeClr val="accent3"/>
                </a:solidFill>
              </a:rPr>
              <a:t>dalam</a:t>
            </a:r>
            <a:r>
              <a:rPr lang="en-ID" sz="2000" dirty="0">
                <a:solidFill>
                  <a:schemeClr val="accent3"/>
                </a:solidFill>
              </a:rPr>
              <a:t> </a:t>
            </a:r>
            <a:r>
              <a:rPr lang="en-ID" sz="2000" dirty="0" err="1">
                <a:solidFill>
                  <a:schemeClr val="accent3"/>
                </a:solidFill>
              </a:rPr>
              <a:t>konektor</a:t>
            </a:r>
            <a:r>
              <a:rPr lang="en-ID" sz="2000" dirty="0">
                <a:solidFill>
                  <a:schemeClr val="accent3"/>
                </a:solidFill>
              </a:rPr>
              <a:t> </a:t>
            </a:r>
            <a:r>
              <a:rPr lang="en-ID" sz="2000" dirty="0" err="1">
                <a:solidFill>
                  <a:schemeClr val="accent3"/>
                </a:solidFill>
              </a:rPr>
              <a:t>ke</a:t>
            </a:r>
            <a:r>
              <a:rPr lang="en-ID" sz="2000" dirty="0">
                <a:solidFill>
                  <a:schemeClr val="accent3"/>
                </a:solidFill>
              </a:rPr>
              <a:t> </a:t>
            </a:r>
            <a:r>
              <a:rPr lang="en-ID" sz="2000" dirty="0" err="1">
                <a:solidFill>
                  <a:schemeClr val="accent3"/>
                </a:solidFill>
              </a:rPr>
              <a:t>dalam</a:t>
            </a:r>
            <a:r>
              <a:rPr lang="en-ID" sz="2000" dirty="0">
                <a:solidFill>
                  <a:schemeClr val="accent3"/>
                </a:solidFill>
              </a:rPr>
              <a:t> </a:t>
            </a:r>
            <a:r>
              <a:rPr lang="en-ID" sz="2000" dirty="0" err="1">
                <a:solidFill>
                  <a:schemeClr val="accent3"/>
                </a:solidFill>
              </a:rPr>
              <a:t>lubang</a:t>
            </a:r>
            <a:r>
              <a:rPr lang="en-ID" sz="2000" dirty="0">
                <a:solidFill>
                  <a:schemeClr val="accent3"/>
                </a:solidFill>
              </a:rPr>
              <a:t> yang </a:t>
            </a:r>
            <a:r>
              <a:rPr lang="en-ID" sz="2000" dirty="0" err="1">
                <a:solidFill>
                  <a:schemeClr val="accent3"/>
                </a:solidFill>
              </a:rPr>
              <a:t>ada</a:t>
            </a:r>
            <a:r>
              <a:rPr lang="en-ID" sz="2000" dirty="0">
                <a:solidFill>
                  <a:schemeClr val="accent3"/>
                </a:solidFill>
              </a:rPr>
              <a:t> di crimping tool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4" name="Google Shape;414;p48"/>
          <p:cNvSpPr txBox="1">
            <a:spLocks noGrp="1"/>
          </p:cNvSpPr>
          <p:nvPr>
            <p:ph type="title"/>
          </p:nvPr>
        </p:nvSpPr>
        <p:spPr>
          <a:xfrm>
            <a:off x="720000" y="15867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chemeClr val="accent3"/>
                </a:solidFill>
              </a:rPr>
              <a:t>MENGATUR KABEL LAN</a:t>
            </a:r>
            <a:endParaRPr dirty="0">
              <a:solidFill>
                <a:schemeClr val="accent3"/>
              </a:solidFill>
            </a:endParaRPr>
          </a:p>
        </p:txBody>
      </p:sp>
      <p:sp>
        <p:nvSpPr>
          <p:cNvPr id="2" name="TextBox 1">
            <a:extLst>
              <a:ext uri="{FF2B5EF4-FFF2-40B4-BE49-F238E27FC236}">
                <a16:creationId xmlns:a16="http://schemas.microsoft.com/office/drawing/2014/main" id="{C87AA1E0-2478-0DB6-E7E9-A8F8A975194B}"/>
              </a:ext>
            </a:extLst>
          </p:cNvPr>
          <p:cNvSpPr txBox="1"/>
          <p:nvPr/>
        </p:nvSpPr>
        <p:spPr>
          <a:xfrm>
            <a:off x="568844" y="1049867"/>
            <a:ext cx="8006311" cy="307777"/>
          </a:xfrm>
          <a:prstGeom prst="rect">
            <a:avLst/>
          </a:prstGeom>
          <a:noFill/>
        </p:spPr>
        <p:txBody>
          <a:bodyPr wrap="square" rtlCol="0">
            <a:spAutoFit/>
          </a:bodyPr>
          <a:lstStyle/>
          <a:p>
            <a:endParaRPr lang="en-ID" dirty="0"/>
          </a:p>
        </p:txBody>
      </p:sp>
      <p:pic>
        <p:nvPicPr>
          <p:cNvPr id="4" name="Picture 3">
            <a:extLst>
              <a:ext uri="{FF2B5EF4-FFF2-40B4-BE49-F238E27FC236}">
                <a16:creationId xmlns:a16="http://schemas.microsoft.com/office/drawing/2014/main" id="{046436AB-2135-20C6-8C96-D31B9A511F1E}"/>
              </a:ext>
            </a:extLst>
          </p:cNvPr>
          <p:cNvPicPr>
            <a:picLocks noChangeAspect="1"/>
          </p:cNvPicPr>
          <p:nvPr/>
        </p:nvPicPr>
        <p:blipFill>
          <a:blip r:embed="rId3"/>
          <a:stretch>
            <a:fillRect/>
          </a:stretch>
        </p:blipFill>
        <p:spPr>
          <a:xfrm>
            <a:off x="204177" y="731375"/>
            <a:ext cx="8735644" cy="39439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41"/>
          <p:cNvSpPr txBox="1">
            <a:spLocks noGrp="1"/>
          </p:cNvSpPr>
          <p:nvPr>
            <p:ph type="subTitle" idx="1"/>
          </p:nvPr>
        </p:nvSpPr>
        <p:spPr>
          <a:xfrm>
            <a:off x="664713" y="1967474"/>
            <a:ext cx="2437800" cy="1208551"/>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a:t>Klik bagian pencarian di bagian pojok kiri bawah dan ketik control panel dan klik kemudian klik “Network and Sharing Center</a:t>
            </a:r>
            <a:endParaRPr dirty="0"/>
          </a:p>
        </p:txBody>
      </p:sp>
      <p:sp>
        <p:nvSpPr>
          <p:cNvPr id="290" name="Google Shape;290;p41"/>
          <p:cNvSpPr txBox="1">
            <a:spLocks noGrp="1"/>
          </p:cNvSpPr>
          <p:nvPr>
            <p:ph type="title"/>
          </p:nvPr>
        </p:nvSpPr>
        <p:spPr>
          <a:xfrm>
            <a:off x="594290" y="2183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chemeClr val="accent3"/>
                </a:solidFill>
              </a:rPr>
              <a:t>MENGATUR IP ADDRESS</a:t>
            </a:r>
            <a:endParaRPr sz="2400" dirty="0">
              <a:solidFill>
                <a:schemeClr val="accent3"/>
              </a:solidFill>
            </a:endParaRPr>
          </a:p>
        </p:txBody>
      </p:sp>
      <p:sp>
        <p:nvSpPr>
          <p:cNvPr id="292" name="Google Shape;292;p41"/>
          <p:cNvSpPr txBox="1">
            <a:spLocks noGrp="1"/>
          </p:cNvSpPr>
          <p:nvPr>
            <p:ph type="subTitle" idx="6"/>
          </p:nvPr>
        </p:nvSpPr>
        <p:spPr>
          <a:xfrm>
            <a:off x="3227690" y="1982835"/>
            <a:ext cx="2437200" cy="119318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a:t>Setelah itu klik “Change Adapter Setting”, setelah itu klik kanan pada ethernet dan pilih properties dan klik kanan pada internet version</a:t>
            </a:r>
            <a:endParaRPr dirty="0"/>
          </a:p>
        </p:txBody>
      </p:sp>
      <p:sp>
        <p:nvSpPr>
          <p:cNvPr id="300" name="Google Shape;300;p41"/>
          <p:cNvSpPr txBox="1">
            <a:spLocks noGrp="1"/>
          </p:cNvSpPr>
          <p:nvPr>
            <p:ph type="title" idx="2"/>
          </p:nvPr>
        </p:nvSpPr>
        <p:spPr>
          <a:xfrm>
            <a:off x="1476813" y="1374075"/>
            <a:ext cx="813600" cy="59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01</a:t>
            </a:r>
            <a:endParaRPr dirty="0"/>
          </a:p>
        </p:txBody>
      </p:sp>
      <p:sp>
        <p:nvSpPr>
          <p:cNvPr id="302" name="Google Shape;302;p41"/>
          <p:cNvSpPr txBox="1">
            <a:spLocks noGrp="1"/>
          </p:cNvSpPr>
          <p:nvPr>
            <p:ph type="title" idx="5"/>
          </p:nvPr>
        </p:nvSpPr>
        <p:spPr>
          <a:xfrm>
            <a:off x="4039490" y="1374075"/>
            <a:ext cx="813600" cy="593400"/>
          </a:xfrm>
          <a:prstGeom prst="rect">
            <a:avLst/>
          </a:prstGeom>
          <a:solidFill>
            <a:srgbClr val="FFFF00"/>
          </a:solidFill>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1"/>
                </a:solidFill>
              </a:rPr>
              <a:t>02</a:t>
            </a:r>
            <a:endParaRPr>
              <a:solidFill>
                <a:schemeClr val="accent1"/>
              </a:solidFill>
            </a:endParaRPr>
          </a:p>
        </p:txBody>
      </p:sp>
      <p:sp>
        <p:nvSpPr>
          <p:cNvPr id="27" name="Google Shape;302;p41">
            <a:extLst>
              <a:ext uri="{FF2B5EF4-FFF2-40B4-BE49-F238E27FC236}">
                <a16:creationId xmlns:a16="http://schemas.microsoft.com/office/drawing/2014/main" id="{A2BED31A-C850-3B7A-0172-DFE513C27559}"/>
              </a:ext>
            </a:extLst>
          </p:cNvPr>
          <p:cNvSpPr txBox="1">
            <a:spLocks/>
          </p:cNvSpPr>
          <p:nvPr/>
        </p:nvSpPr>
        <p:spPr>
          <a:xfrm>
            <a:off x="6460957" y="1389435"/>
            <a:ext cx="813600" cy="593400"/>
          </a:xfrm>
          <a:prstGeom prst="rect">
            <a:avLst/>
          </a:prstGeom>
          <a:solidFill>
            <a:srgbClr val="00B050"/>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3000"/>
              <a:buFont typeface="Public Sans Black"/>
              <a:buNone/>
              <a:defRPr sz="3000" b="0" i="0" u="none" strike="noStrike" cap="none">
                <a:solidFill>
                  <a:schemeClr val="lt1"/>
                </a:solidFill>
                <a:latin typeface="Public Sans Black"/>
                <a:ea typeface="Public Sans Black"/>
                <a:cs typeface="Public Sans Black"/>
                <a:sym typeface="Public Sans Black"/>
              </a:defRPr>
            </a:lvl1pPr>
            <a:lvl2pPr marR="0" lvl="1"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2pPr>
            <a:lvl3pPr marR="0" lvl="2"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3pPr>
            <a:lvl4pPr marR="0" lvl="3"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4pPr>
            <a:lvl5pPr marR="0" lvl="4"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5pPr>
            <a:lvl6pPr marR="0" lvl="5"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6pPr>
            <a:lvl7pPr marR="0" lvl="6"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7pPr>
            <a:lvl8pPr marR="0" lvl="7"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8pPr>
            <a:lvl9pPr marR="0" lvl="8"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9pPr>
          </a:lstStyle>
          <a:p>
            <a:r>
              <a:rPr lang="en">
                <a:solidFill>
                  <a:schemeClr val="accent3"/>
                </a:solidFill>
              </a:rPr>
              <a:t>03</a:t>
            </a:r>
          </a:p>
        </p:txBody>
      </p:sp>
      <p:sp>
        <p:nvSpPr>
          <p:cNvPr id="29" name="Google Shape;292;p41">
            <a:extLst>
              <a:ext uri="{FF2B5EF4-FFF2-40B4-BE49-F238E27FC236}">
                <a16:creationId xmlns:a16="http://schemas.microsoft.com/office/drawing/2014/main" id="{A4DC81CF-19F3-4842-52D8-8907035D80B3}"/>
              </a:ext>
            </a:extLst>
          </p:cNvPr>
          <p:cNvSpPr txBox="1">
            <a:spLocks/>
          </p:cNvSpPr>
          <p:nvPr/>
        </p:nvSpPr>
        <p:spPr>
          <a:xfrm>
            <a:off x="5790067" y="1982835"/>
            <a:ext cx="2437200" cy="11931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accent2"/>
                </a:solidFill>
                <a:latin typeface="Montserrat Medium"/>
                <a:ea typeface="Montserrat Medium"/>
                <a:cs typeface="Montserrat Medium"/>
                <a:sym typeface="Montserrat Medium"/>
              </a:defRPr>
            </a:lvl1pPr>
            <a:lvl2pPr marL="914400" marR="0" lvl="1"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2pPr>
            <a:lvl3pPr marL="1371600" marR="0" lvl="2"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3pPr>
            <a:lvl4pPr marL="1828800" marR="0" lvl="3"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4pPr>
            <a:lvl5pPr marL="2286000" marR="0" lvl="4"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5pPr>
            <a:lvl6pPr marL="2743200" marR="0" lvl="5"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6pPr>
            <a:lvl7pPr marL="3200400" marR="0" lvl="6"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7pPr>
            <a:lvl8pPr marL="3657600" marR="0" lvl="7"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8pPr>
            <a:lvl9pPr marL="4114800" marR="0" lvl="8"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9pPr>
          </a:lstStyle>
          <a:p>
            <a:pPr marL="0" indent="0"/>
            <a:r>
              <a:rPr lang="en-US"/>
              <a:t>Setelah itu isi bagian ip address dengan menggunakan bilangan kelas c yaitu 192.168.1.X –192.168.1.254</a:t>
            </a:r>
            <a:endParaRPr lang="en-US" dirty="0"/>
          </a:p>
        </p:txBody>
      </p:sp>
      <p:sp>
        <p:nvSpPr>
          <p:cNvPr id="30" name="Google Shape;292;p41">
            <a:extLst>
              <a:ext uri="{FF2B5EF4-FFF2-40B4-BE49-F238E27FC236}">
                <a16:creationId xmlns:a16="http://schemas.microsoft.com/office/drawing/2014/main" id="{36E70171-F621-72F3-C2D9-22A2A4155591}"/>
              </a:ext>
            </a:extLst>
          </p:cNvPr>
          <p:cNvSpPr txBox="1">
            <a:spLocks/>
          </p:cNvSpPr>
          <p:nvPr/>
        </p:nvSpPr>
        <p:spPr>
          <a:xfrm>
            <a:off x="665313" y="3859868"/>
            <a:ext cx="2437200" cy="11931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accent2"/>
                </a:solidFill>
                <a:latin typeface="Montserrat Medium"/>
                <a:ea typeface="Montserrat Medium"/>
                <a:cs typeface="Montserrat Medium"/>
                <a:sym typeface="Montserrat Medium"/>
              </a:defRPr>
            </a:lvl1pPr>
            <a:lvl2pPr marL="914400" marR="0" lvl="1"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2pPr>
            <a:lvl3pPr marL="1371600" marR="0" lvl="2"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3pPr>
            <a:lvl4pPr marL="1828800" marR="0" lvl="3"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4pPr>
            <a:lvl5pPr marL="2286000" marR="0" lvl="4"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5pPr>
            <a:lvl6pPr marL="2743200" marR="0" lvl="5"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6pPr>
            <a:lvl7pPr marL="3200400" marR="0" lvl="6"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7pPr>
            <a:lvl8pPr marL="3657600" marR="0" lvl="7"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8pPr>
            <a:lvl9pPr marL="4114800" marR="0" lvl="8"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9pPr>
          </a:lstStyle>
          <a:p>
            <a:pPr marL="0" indent="0"/>
            <a:r>
              <a:rPr lang="en-US"/>
              <a:t>Setelah itu klik ok untuk menyimpan ip address yang telah dimasukkan. </a:t>
            </a:r>
            <a:endParaRPr lang="en-US" dirty="0"/>
          </a:p>
        </p:txBody>
      </p:sp>
      <p:sp>
        <p:nvSpPr>
          <p:cNvPr id="31" name="Google Shape;300;p41">
            <a:extLst>
              <a:ext uri="{FF2B5EF4-FFF2-40B4-BE49-F238E27FC236}">
                <a16:creationId xmlns:a16="http://schemas.microsoft.com/office/drawing/2014/main" id="{75ED4BCE-F505-D992-8741-86F66B6F77F3}"/>
              </a:ext>
            </a:extLst>
          </p:cNvPr>
          <p:cNvSpPr txBox="1">
            <a:spLocks/>
          </p:cNvSpPr>
          <p:nvPr/>
        </p:nvSpPr>
        <p:spPr>
          <a:xfrm>
            <a:off x="1476813" y="3266468"/>
            <a:ext cx="813600" cy="593400"/>
          </a:xfrm>
          <a:prstGeom prst="rect">
            <a:avLst/>
          </a:prstGeom>
          <a:solidFill>
            <a:srgbClr val="00B0F0"/>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3000"/>
              <a:buFont typeface="Public Sans Black"/>
              <a:buNone/>
              <a:defRPr sz="3000" b="0" i="0" u="none" strike="noStrike" cap="none">
                <a:solidFill>
                  <a:schemeClr val="lt1"/>
                </a:solidFill>
                <a:latin typeface="Public Sans Black"/>
                <a:ea typeface="Public Sans Black"/>
                <a:cs typeface="Public Sans Black"/>
                <a:sym typeface="Public Sans Black"/>
              </a:defRPr>
            </a:lvl1pPr>
            <a:lvl2pPr marR="0" lvl="1"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2pPr>
            <a:lvl3pPr marR="0" lvl="2"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3pPr>
            <a:lvl4pPr marR="0" lvl="3"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4pPr>
            <a:lvl5pPr marR="0" lvl="4"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5pPr>
            <a:lvl6pPr marR="0" lvl="5"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6pPr>
            <a:lvl7pPr marR="0" lvl="6"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7pPr>
            <a:lvl8pPr marR="0" lvl="7"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8pPr>
            <a:lvl9pPr marR="0" lvl="8"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9pPr>
          </a:lstStyle>
          <a:p>
            <a:r>
              <a:rPr lang="en">
                <a:solidFill>
                  <a:schemeClr val="accent3"/>
                </a:solidFill>
              </a:rPr>
              <a:t>04</a:t>
            </a:r>
            <a:endParaRPr lang="en" dirty="0">
              <a:solidFill>
                <a:schemeClr val="accent3"/>
              </a:solidFill>
            </a:endParaRPr>
          </a:p>
        </p:txBody>
      </p:sp>
      <p:sp>
        <p:nvSpPr>
          <p:cNvPr id="32" name="Google Shape;292;p41">
            <a:extLst>
              <a:ext uri="{FF2B5EF4-FFF2-40B4-BE49-F238E27FC236}">
                <a16:creationId xmlns:a16="http://schemas.microsoft.com/office/drawing/2014/main" id="{6E265345-5551-3352-A6E0-5BCA4D05BAD2}"/>
              </a:ext>
            </a:extLst>
          </p:cNvPr>
          <p:cNvSpPr txBox="1">
            <a:spLocks/>
          </p:cNvSpPr>
          <p:nvPr/>
        </p:nvSpPr>
        <p:spPr>
          <a:xfrm>
            <a:off x="3227690" y="3859868"/>
            <a:ext cx="2437200" cy="11931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accent2"/>
                </a:solidFill>
                <a:latin typeface="Montserrat Medium"/>
                <a:ea typeface="Montserrat Medium"/>
                <a:cs typeface="Montserrat Medium"/>
                <a:sym typeface="Montserrat Medium"/>
              </a:defRPr>
            </a:lvl1pPr>
            <a:lvl2pPr marL="914400" marR="0" lvl="1"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2pPr>
            <a:lvl3pPr marL="1371600" marR="0" lvl="2"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3pPr>
            <a:lvl4pPr marL="1828800" marR="0" lvl="3"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4pPr>
            <a:lvl5pPr marL="2286000" marR="0" lvl="4"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5pPr>
            <a:lvl6pPr marL="2743200" marR="0" lvl="5"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6pPr>
            <a:lvl7pPr marL="3200400" marR="0" lvl="6"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7pPr>
            <a:lvl8pPr marL="3657600" marR="0" lvl="7"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8pPr>
            <a:lvl9pPr marL="4114800" marR="0" lvl="8"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9pPr>
          </a:lstStyle>
          <a:p>
            <a:pPr marL="0" indent="0"/>
            <a:r>
              <a:rPr lang="en-US"/>
              <a:t>Selanjutnya masuk ke bagian “Change Advance Sharing Settings”.</a:t>
            </a:r>
            <a:endParaRPr lang="en-US" dirty="0"/>
          </a:p>
        </p:txBody>
      </p:sp>
      <p:sp>
        <p:nvSpPr>
          <p:cNvPr id="33" name="Google Shape;300;p41">
            <a:extLst>
              <a:ext uri="{FF2B5EF4-FFF2-40B4-BE49-F238E27FC236}">
                <a16:creationId xmlns:a16="http://schemas.microsoft.com/office/drawing/2014/main" id="{974FB8B3-7427-8F74-A72B-57A79B163173}"/>
              </a:ext>
            </a:extLst>
          </p:cNvPr>
          <p:cNvSpPr txBox="1">
            <a:spLocks/>
          </p:cNvSpPr>
          <p:nvPr/>
        </p:nvSpPr>
        <p:spPr>
          <a:xfrm>
            <a:off x="4039490" y="3276698"/>
            <a:ext cx="813600" cy="593400"/>
          </a:xfrm>
          <a:prstGeom prst="rect">
            <a:avLst/>
          </a:prstGeom>
          <a:solidFill>
            <a:srgbClr val="FF0000"/>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3000"/>
              <a:buFont typeface="Public Sans Black"/>
              <a:buNone/>
              <a:defRPr sz="3000" b="0" i="0" u="none" strike="noStrike" cap="none">
                <a:solidFill>
                  <a:schemeClr val="lt1"/>
                </a:solidFill>
                <a:latin typeface="Public Sans Black"/>
                <a:ea typeface="Public Sans Black"/>
                <a:cs typeface="Public Sans Black"/>
                <a:sym typeface="Public Sans Black"/>
              </a:defRPr>
            </a:lvl1pPr>
            <a:lvl2pPr marR="0" lvl="1"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2pPr>
            <a:lvl3pPr marR="0" lvl="2"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3pPr>
            <a:lvl4pPr marR="0" lvl="3"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4pPr>
            <a:lvl5pPr marR="0" lvl="4"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5pPr>
            <a:lvl6pPr marR="0" lvl="5"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6pPr>
            <a:lvl7pPr marR="0" lvl="6"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7pPr>
            <a:lvl8pPr marR="0" lvl="7"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8pPr>
            <a:lvl9pPr marR="0" lvl="8"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9pPr>
          </a:lstStyle>
          <a:p>
            <a:r>
              <a:rPr lang="en">
                <a:solidFill>
                  <a:srgbClr val="002060"/>
                </a:solidFill>
              </a:rPr>
              <a:t>05</a:t>
            </a:r>
            <a:endParaRPr lang="en" dirty="0">
              <a:solidFill>
                <a:srgbClr val="002060"/>
              </a:solidFill>
            </a:endParaRPr>
          </a:p>
        </p:txBody>
      </p:sp>
      <p:sp>
        <p:nvSpPr>
          <p:cNvPr id="35" name="Google Shape;300;p41">
            <a:extLst>
              <a:ext uri="{FF2B5EF4-FFF2-40B4-BE49-F238E27FC236}">
                <a16:creationId xmlns:a16="http://schemas.microsoft.com/office/drawing/2014/main" id="{078DC179-E45B-6806-2B6F-9559D952B40C}"/>
              </a:ext>
            </a:extLst>
          </p:cNvPr>
          <p:cNvSpPr txBox="1">
            <a:spLocks/>
          </p:cNvSpPr>
          <p:nvPr/>
        </p:nvSpPr>
        <p:spPr>
          <a:xfrm>
            <a:off x="6460957" y="3331477"/>
            <a:ext cx="813600" cy="648179"/>
          </a:xfrm>
          <a:prstGeom prst="rect">
            <a:avLst/>
          </a:prstGeom>
          <a:solidFill>
            <a:srgbClr val="00B0F0"/>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3000"/>
              <a:buFont typeface="Public Sans Black"/>
              <a:buNone/>
              <a:defRPr sz="3000" b="0" i="0" u="none" strike="noStrike" cap="none">
                <a:solidFill>
                  <a:schemeClr val="lt1"/>
                </a:solidFill>
                <a:latin typeface="Public Sans Black"/>
                <a:ea typeface="Public Sans Black"/>
                <a:cs typeface="Public Sans Black"/>
                <a:sym typeface="Public Sans Black"/>
              </a:defRPr>
            </a:lvl1pPr>
            <a:lvl2pPr marR="0" lvl="1"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2pPr>
            <a:lvl3pPr marR="0" lvl="2"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3pPr>
            <a:lvl4pPr marR="0" lvl="3"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4pPr>
            <a:lvl5pPr marR="0" lvl="4"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5pPr>
            <a:lvl6pPr marR="0" lvl="5"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6pPr>
            <a:lvl7pPr marR="0" lvl="6"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7pPr>
            <a:lvl8pPr marR="0" lvl="7"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8pPr>
            <a:lvl9pPr marR="0" lvl="8" algn="ctr" rtl="0">
              <a:lnSpc>
                <a:spcPct val="100000"/>
              </a:lnSpc>
              <a:spcBef>
                <a:spcPts val="0"/>
              </a:spcBef>
              <a:spcAft>
                <a:spcPts val="0"/>
              </a:spcAft>
              <a:buClr>
                <a:schemeClr val="lt1"/>
              </a:buClr>
              <a:buSzPts val="3000"/>
              <a:buFont typeface="Bebas Neue"/>
              <a:buNone/>
              <a:defRPr sz="3000" b="0" i="0" u="none" strike="noStrike" cap="none">
                <a:solidFill>
                  <a:schemeClr val="lt1"/>
                </a:solidFill>
                <a:latin typeface="Bebas Neue"/>
                <a:ea typeface="Bebas Neue"/>
                <a:cs typeface="Bebas Neue"/>
                <a:sym typeface="Bebas Neue"/>
              </a:defRPr>
            </a:lvl9pPr>
          </a:lstStyle>
          <a:p>
            <a:r>
              <a:rPr lang="en">
                <a:solidFill>
                  <a:schemeClr val="accent3"/>
                </a:solidFill>
              </a:rPr>
              <a:t>04</a:t>
            </a:r>
            <a:endParaRPr lang="en" dirty="0">
              <a:solidFill>
                <a:schemeClr val="accent3"/>
              </a:solidFill>
            </a:endParaRPr>
          </a:p>
        </p:txBody>
      </p:sp>
      <p:sp>
        <p:nvSpPr>
          <p:cNvPr id="36" name="Google Shape;292;p41">
            <a:extLst>
              <a:ext uri="{FF2B5EF4-FFF2-40B4-BE49-F238E27FC236}">
                <a16:creationId xmlns:a16="http://schemas.microsoft.com/office/drawing/2014/main" id="{743F52D9-38C9-65BC-BDAC-06446824980C}"/>
              </a:ext>
            </a:extLst>
          </p:cNvPr>
          <p:cNvSpPr txBox="1">
            <a:spLocks/>
          </p:cNvSpPr>
          <p:nvPr/>
        </p:nvSpPr>
        <p:spPr>
          <a:xfrm>
            <a:off x="5790067" y="3950311"/>
            <a:ext cx="2437200" cy="11931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accent2"/>
                </a:solidFill>
                <a:latin typeface="Montserrat Medium"/>
                <a:ea typeface="Montserrat Medium"/>
                <a:cs typeface="Montserrat Medium"/>
                <a:sym typeface="Montserrat Medium"/>
              </a:defRPr>
            </a:lvl1pPr>
            <a:lvl2pPr marL="914400" marR="0" lvl="1"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2pPr>
            <a:lvl3pPr marL="1371600" marR="0" lvl="2"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3pPr>
            <a:lvl4pPr marL="1828800" marR="0" lvl="3"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4pPr>
            <a:lvl5pPr marL="2286000" marR="0" lvl="4"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5pPr>
            <a:lvl6pPr marL="2743200" marR="0" lvl="5"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6pPr>
            <a:lvl7pPr marL="3200400" marR="0" lvl="6"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7pPr>
            <a:lvl8pPr marL="3657600" marR="0" lvl="7"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8pPr>
            <a:lvl9pPr marL="4114800" marR="0" lvl="8" indent="-317500" algn="ctr" rtl="0">
              <a:lnSpc>
                <a:spcPct val="100000"/>
              </a:lnSpc>
              <a:spcBef>
                <a:spcPts val="0"/>
              </a:spcBef>
              <a:spcAft>
                <a:spcPts val="0"/>
              </a:spcAft>
              <a:buClr>
                <a:schemeClr val="dk1"/>
              </a:buClr>
              <a:buSzPts val="1400"/>
              <a:buFont typeface="Montserrat Medium"/>
              <a:buNone/>
              <a:defRPr sz="1400" b="0" i="0" u="none" strike="noStrike" cap="none">
                <a:solidFill>
                  <a:schemeClr val="dk1"/>
                </a:solidFill>
                <a:latin typeface="Montserrat Medium"/>
                <a:ea typeface="Montserrat Medium"/>
                <a:cs typeface="Montserrat Medium"/>
                <a:sym typeface="Montserrat Medium"/>
              </a:defRPr>
            </a:lvl9pPr>
          </a:lstStyle>
          <a:p>
            <a:pPr marL="0" indent="0"/>
            <a:r>
              <a:rPr lang="en-US"/>
              <a:t>Kemudian aktifkan pada</a:t>
            </a:r>
          </a:p>
          <a:p>
            <a:pPr marL="342900" indent="-342900" algn="l">
              <a:buAutoNum type="arabicPeriod"/>
            </a:pPr>
            <a:r>
              <a:rPr lang="en-US"/>
              <a:t>Network Discovery</a:t>
            </a:r>
          </a:p>
          <a:p>
            <a:pPr marL="342900" indent="-342900" algn="l">
              <a:buAutoNum type="arabicPeriod"/>
            </a:pPr>
            <a:r>
              <a:rPr lang="en-US"/>
              <a:t>File and Printer Sharing</a:t>
            </a:r>
          </a:p>
          <a:p>
            <a:pPr marL="342900" indent="-342900" algn="l">
              <a:buAutoNum type="arabicPeriod"/>
            </a:pPr>
            <a:r>
              <a:rPr lang="en-US"/>
              <a:t>Public Folder Sharing</a:t>
            </a:r>
          </a:p>
          <a:p>
            <a:pPr marL="342900" indent="-342900" algn="l">
              <a:buAutoNum type="arabicPeriod"/>
            </a:pPr>
            <a:r>
              <a:rPr lang="en-US"/>
              <a:t>Turn off password share</a:t>
            </a:r>
            <a:endParaRPr lang="en-US" dirty="0"/>
          </a:p>
        </p:txBody>
      </p:sp>
    </p:spTree>
    <p:extLst>
      <p:ext uri="{BB962C8B-B14F-4D97-AF65-F5344CB8AC3E}">
        <p14:creationId xmlns:p14="http://schemas.microsoft.com/office/powerpoint/2010/main" val="2616668927"/>
      </p:ext>
    </p:extLst>
  </p:cSld>
  <p:clrMapOvr>
    <a:masterClrMapping/>
  </p:clrMapOvr>
</p:sld>
</file>

<file path=ppt/theme/theme1.xml><?xml version="1.0" encoding="utf-8"?>
<a:theme xmlns:a="http://schemas.openxmlformats.org/drawingml/2006/main" name="Surgical Procedure for Hemorrhoids Clinical Case by Slidesgo">
  <a:themeElements>
    <a:clrScheme name="Simple Light">
      <a:dk1>
        <a:srgbClr val="ECA661"/>
      </a:dk1>
      <a:lt1>
        <a:srgbClr val="17395C"/>
      </a:lt1>
      <a:dk2>
        <a:srgbClr val="3E8F97"/>
      </a:dk2>
      <a:lt2>
        <a:srgbClr val="C13C53"/>
      </a:lt2>
      <a:accent1>
        <a:srgbClr val="191919"/>
      </a:accent1>
      <a:accent2>
        <a:srgbClr val="FFFFFF"/>
      </a:accent2>
      <a:accent3>
        <a:srgbClr val="FFFFFF"/>
      </a:accent3>
      <a:accent4>
        <a:srgbClr val="FFFFFF"/>
      </a:accent4>
      <a:accent5>
        <a:srgbClr val="FFFFFF"/>
      </a:accent5>
      <a:accent6>
        <a:srgbClr val="FFFFFF"/>
      </a:accent6>
      <a:hlink>
        <a:srgbClr val="ECA66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451</Words>
  <Application>Microsoft Office PowerPoint</Application>
  <PresentationFormat>On-screen Show (16:9)</PresentationFormat>
  <Paragraphs>73</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Rounded MT Bold</vt:lpstr>
      <vt:lpstr>Bebas Neue</vt:lpstr>
      <vt:lpstr>Montserrat Medium</vt:lpstr>
      <vt:lpstr>Public Sans Black</vt:lpstr>
      <vt:lpstr>Surgical Procedure for Hemorrhoids Clinical Case by Slidesgo</vt:lpstr>
      <vt:lpstr>PACKET &amp; IP TRACER</vt:lpstr>
      <vt:lpstr>PowerPoint Presentation</vt:lpstr>
      <vt:lpstr>HARDWARE YANG DIBUTUHKAN</vt:lpstr>
      <vt:lpstr>MEDIA TRANSMISI</vt:lpstr>
      <vt:lpstr> PENGATURAN KABEL LAN</vt:lpstr>
      <vt:lpstr>ALAT DAN BAHAN MEMBUAT KABEL LAN</vt:lpstr>
      <vt:lpstr>CARA PEMBUATAN</vt:lpstr>
      <vt:lpstr>MENGATUR KABEL LAN</vt:lpstr>
      <vt:lpstr>MENGATUR IP ADDRESS</vt:lpstr>
      <vt:lpstr>CEK JARINGAN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PACKET &amp; IP TRACER</dc:title>
  <cp:lastModifiedBy>satria yudha</cp:lastModifiedBy>
  <cp:revision>2</cp:revision>
  <dcterms:modified xsi:type="dcterms:W3CDTF">2023-01-17T12:27:42Z</dcterms:modified>
</cp:coreProperties>
</file>