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2"/>
  </p:notesMasterIdLst>
  <p:sldIdLst>
    <p:sldId id="256" r:id="rId2"/>
    <p:sldId id="257" r:id="rId3"/>
    <p:sldId id="261" r:id="rId4"/>
    <p:sldId id="264" r:id="rId5"/>
    <p:sldId id="262" r:id="rId6"/>
    <p:sldId id="258" r:id="rId7"/>
    <p:sldId id="259" r:id="rId8"/>
    <p:sldId id="260" r:id="rId9"/>
    <p:sldId id="263" r:id="rId10"/>
    <p:sldId id="265" r:id="rId11"/>
  </p:sldIdLst>
  <p:sldSz cx="9144000" cy="5143500" type="screen16x9"/>
  <p:notesSz cx="6858000" cy="9144000"/>
  <p:embeddedFontLst>
    <p:embeddedFont>
      <p:font typeface="Arial Rounded MT Bold" panose="020F0704030504030204" pitchFamily="34" charset="0"/>
      <p:regular r:id="rId13"/>
    </p:embeddedFont>
    <p:embeddedFont>
      <p:font typeface="Comic Sans MS" panose="030F0702030302020204" pitchFamily="66" charset="0"/>
      <p:regular r:id="rId14"/>
      <p:bold r:id="rId15"/>
      <p:italic r:id="rId16"/>
      <p:boldItalic r:id="rId17"/>
    </p:embeddedFont>
    <p:embeddedFont>
      <p:font typeface="Cuprum" panose="020B0604020202020204" charset="0"/>
      <p:regular r:id="rId18"/>
      <p:bold r:id="rId19"/>
      <p:italic r:id="rId20"/>
      <p:boldItalic r:id="rId21"/>
    </p:embeddedFont>
    <p:embeddedFont>
      <p:font typeface="Karla"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65A73D-3DBD-433E-ABBE-E52833D3F64E}">
  <a:tblStyle styleId="{F165A73D-3DBD-433E-ABBE-E52833D3F6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505615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359f2705ee_0_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1359f2705ee_0_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363fa28d5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363fa28d5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3524b4cfe4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3524b4cfe4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359f2705ee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359f2705ee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359f2705e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359f2705e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3524b4cfe4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3524b4cfe4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3524b4cfe4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3524b4cfe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3557067d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3557067d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359f2705ee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1359f2705ee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2"/>
            </a:gs>
            <a:gs pos="100000">
              <a:schemeClr val="lt2"/>
            </a:gs>
          </a:gsLst>
          <a:lin ang="8100019" scaled="0"/>
        </a:gradFill>
        <a:effectLst/>
      </p:bgPr>
    </p:bg>
    <p:spTree>
      <p:nvGrpSpPr>
        <p:cNvPr id="1" name="Shape 8"/>
        <p:cNvGrpSpPr/>
        <p:nvPr/>
      </p:nvGrpSpPr>
      <p:grpSpPr>
        <a:xfrm>
          <a:off x="0" y="0"/>
          <a:ext cx="0" cy="0"/>
          <a:chOff x="0" y="0"/>
          <a:chExt cx="0" cy="0"/>
        </a:xfrm>
      </p:grpSpPr>
      <p:sp>
        <p:nvSpPr>
          <p:cNvPr id="9" name="Google Shape;9;p2"/>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714175" y="1597650"/>
            <a:ext cx="4490400" cy="1553700"/>
          </a:xfrm>
          <a:prstGeom prst="rect">
            <a:avLst/>
          </a:prstGeom>
        </p:spPr>
        <p:txBody>
          <a:bodyPr spcFirstLastPara="1" wrap="square" lIns="91425" tIns="0" rIns="91425" bIns="0" anchor="t" anchorCtr="0">
            <a:noAutofit/>
          </a:bodyPr>
          <a:lstStyle>
            <a:lvl1pPr lvl="0">
              <a:spcBef>
                <a:spcPts val="0"/>
              </a:spcBef>
              <a:spcAft>
                <a:spcPts val="0"/>
              </a:spcAft>
              <a:buClr>
                <a:schemeClr val="dk1"/>
              </a:buClr>
              <a:buSzPts val="5200"/>
              <a:buNone/>
              <a:defRPr sz="5000">
                <a:solidFill>
                  <a:schemeClr val="dk1"/>
                </a:solidFill>
              </a:defRPr>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a:endParaRPr/>
          </a:p>
        </p:txBody>
      </p:sp>
      <p:sp>
        <p:nvSpPr>
          <p:cNvPr id="12" name="Google Shape;12;p2"/>
          <p:cNvSpPr txBox="1">
            <a:spLocks noGrp="1"/>
          </p:cNvSpPr>
          <p:nvPr>
            <p:ph type="subTitle" idx="1"/>
          </p:nvPr>
        </p:nvSpPr>
        <p:spPr>
          <a:xfrm>
            <a:off x="714175" y="3202950"/>
            <a:ext cx="4490400" cy="342900"/>
          </a:xfrm>
          <a:prstGeom prst="rect">
            <a:avLst/>
          </a:prstGeom>
        </p:spPr>
        <p:txBody>
          <a:bodyPr spcFirstLastPara="1" wrap="square" lIns="91425" tIns="0" rIns="91425" bIns="0" anchor="t" anchorCtr="0">
            <a:noAutofit/>
          </a:bodyPr>
          <a:lstStyle>
            <a:lvl1pPr lvl="0">
              <a:lnSpc>
                <a:spcPct val="100000"/>
              </a:lnSpc>
              <a:spcBef>
                <a:spcPts val="0"/>
              </a:spcBef>
              <a:spcAft>
                <a:spcPts val="0"/>
              </a:spcAft>
              <a:buClr>
                <a:schemeClr val="dk1"/>
              </a:buClr>
              <a:buSzPts val="2800"/>
              <a:buNone/>
              <a:defRPr>
                <a:solidFill>
                  <a:schemeClr val="dk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pic>
        <p:nvPicPr>
          <p:cNvPr id="52" name="Google Shape;52;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 name="Google Shape;53;p11"/>
          <p:cNvSpPr/>
          <p:nvPr/>
        </p:nvSpPr>
        <p:spPr>
          <a:xfrm rot="-1429095" flipH="1">
            <a:off x="-108092" y="404592"/>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11700" y="1106125"/>
            <a:ext cx="8520600" cy="1963500"/>
          </a:xfrm>
          <a:prstGeom prst="rect">
            <a:avLst/>
          </a:prstGeom>
        </p:spPr>
        <p:txBody>
          <a:bodyPr spcFirstLastPara="1" wrap="square" lIns="91425" tIns="0" rIns="91425"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5" name="Google Shape;55;p11"/>
          <p:cNvSpPr txBox="1">
            <a:spLocks noGrp="1"/>
          </p:cNvSpPr>
          <p:nvPr>
            <p:ph type="body" idx="1"/>
          </p:nvPr>
        </p:nvSpPr>
        <p:spPr>
          <a:xfrm>
            <a:off x="311700" y="3152225"/>
            <a:ext cx="8520600" cy="1300800"/>
          </a:xfrm>
          <a:prstGeom prst="rect">
            <a:avLst/>
          </a:prstGeom>
        </p:spPr>
        <p:txBody>
          <a:bodyPr spcFirstLastPara="1" wrap="square" lIns="91425" tIns="0" rIns="91425" bIns="0"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
    <p:bg>
      <p:bgPr>
        <a:gradFill>
          <a:gsLst>
            <a:gs pos="0">
              <a:schemeClr val="accent2"/>
            </a:gs>
            <a:gs pos="100000">
              <a:schemeClr val="lt2"/>
            </a:gs>
          </a:gsLst>
          <a:lin ang="18900044" scaled="0"/>
        </a:gradFill>
        <a:effectLst/>
      </p:bgPr>
    </p:bg>
    <p:spTree>
      <p:nvGrpSpPr>
        <p:cNvPr id="1" name="Shape 57"/>
        <p:cNvGrpSpPr/>
        <p:nvPr/>
      </p:nvGrpSpPr>
      <p:grpSpPr>
        <a:xfrm>
          <a:off x="0" y="0"/>
          <a:ext cx="0" cy="0"/>
          <a:chOff x="0" y="0"/>
          <a:chExt cx="0" cy="0"/>
        </a:xfrm>
      </p:grpSpPr>
      <p:pic>
        <p:nvPicPr>
          <p:cNvPr id="58" name="Google Shape;5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59" name="Google Shape;59;p13"/>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a:spLocks noGrp="1"/>
          </p:cNvSpPr>
          <p:nvPr>
            <p:ph type="title"/>
          </p:nvPr>
        </p:nvSpPr>
        <p:spPr>
          <a:xfrm>
            <a:off x="714175" y="472500"/>
            <a:ext cx="7715700" cy="572700"/>
          </a:xfrm>
          <a:prstGeom prst="rect">
            <a:avLst/>
          </a:prstGeom>
        </p:spPr>
        <p:txBody>
          <a:bodyPr spcFirstLastPara="1" wrap="square" lIns="91425" tIns="0" rIns="91425" bIns="0" anchor="t" anchorCtr="0">
            <a:noAutofit/>
          </a:bodyPr>
          <a:lstStyle>
            <a:lvl1pPr lvl="0" algn="ctr" rtl="0">
              <a:spcBef>
                <a:spcPts val="0"/>
              </a:spcBef>
              <a:spcAft>
                <a:spcPts val="0"/>
              </a:spcAft>
              <a:buClr>
                <a:schemeClr val="dk1"/>
              </a:buClr>
              <a:buSzPts val="2800"/>
              <a:buNone/>
              <a:defRPr>
                <a:solidFill>
                  <a:schemeClr val="dk1"/>
                </a:solidFill>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1">
    <p:bg>
      <p:bgPr>
        <a:gradFill>
          <a:gsLst>
            <a:gs pos="0">
              <a:schemeClr val="accent2"/>
            </a:gs>
            <a:gs pos="100000">
              <a:schemeClr val="lt2"/>
            </a:gs>
          </a:gsLst>
          <a:lin ang="2700006" scaled="0"/>
        </a:gra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63" name="Google Shape;63;p14"/>
          <p:cNvSpPr/>
          <p:nvPr/>
        </p:nvSpPr>
        <p:spPr>
          <a:xfrm rot="-1429095" flipH="1">
            <a:off x="-108092" y="-526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a:spLocks noGrp="1"/>
          </p:cNvSpPr>
          <p:nvPr>
            <p:ph type="title"/>
          </p:nvPr>
        </p:nvSpPr>
        <p:spPr>
          <a:xfrm>
            <a:off x="714175" y="472500"/>
            <a:ext cx="7715700" cy="572700"/>
          </a:xfrm>
          <a:prstGeom prst="rect">
            <a:avLst/>
          </a:prstGeom>
        </p:spPr>
        <p:txBody>
          <a:bodyPr spcFirstLastPara="1" wrap="square" lIns="91425" tIns="0" rIns="91425" bIns="0" anchor="t" anchorCtr="0">
            <a:noAutofit/>
          </a:bodyPr>
          <a:lstStyle>
            <a:lvl1pPr lvl="0" algn="ctr" rtl="0">
              <a:spcBef>
                <a:spcPts val="0"/>
              </a:spcBef>
              <a:spcAft>
                <a:spcPts val="0"/>
              </a:spcAft>
              <a:buClr>
                <a:schemeClr val="dk1"/>
              </a:buClr>
              <a:buSzPts val="2800"/>
              <a:buNone/>
              <a:defRPr>
                <a:solidFill>
                  <a:schemeClr val="dk1"/>
                </a:solidFill>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2">
    <p:bg>
      <p:bgPr>
        <a:gradFill>
          <a:gsLst>
            <a:gs pos="0">
              <a:schemeClr val="accent2"/>
            </a:gs>
            <a:gs pos="100000">
              <a:schemeClr val="lt2"/>
            </a:gs>
          </a:gsLst>
          <a:lin ang="8100019" scaled="0"/>
        </a:gra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67" name="Google Shape;67;p15"/>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title"/>
          </p:nvPr>
        </p:nvSpPr>
        <p:spPr>
          <a:xfrm>
            <a:off x="714175" y="472500"/>
            <a:ext cx="7715700" cy="572700"/>
          </a:xfrm>
          <a:prstGeom prst="rect">
            <a:avLst/>
          </a:prstGeom>
        </p:spPr>
        <p:txBody>
          <a:bodyPr spcFirstLastPara="1" wrap="square" lIns="91425" tIns="0" rIns="91425" bIns="0" anchor="t" anchorCtr="0">
            <a:noAutofit/>
          </a:bodyPr>
          <a:lstStyle>
            <a:lvl1pPr lvl="0" algn="ctr" rtl="0">
              <a:spcBef>
                <a:spcPts val="0"/>
              </a:spcBef>
              <a:spcAft>
                <a:spcPts val="0"/>
              </a:spcAft>
              <a:buClr>
                <a:schemeClr val="dk1"/>
              </a:buClr>
              <a:buSzPts val="2800"/>
              <a:buNone/>
              <a:defRPr>
                <a:solidFill>
                  <a:schemeClr val="dk1"/>
                </a:solidFill>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CUSTOM_3">
    <p:bg>
      <p:bgPr>
        <a:gradFill>
          <a:gsLst>
            <a:gs pos="0">
              <a:schemeClr val="accent2"/>
            </a:gs>
            <a:gs pos="100000">
              <a:schemeClr val="lt2"/>
            </a:gs>
          </a:gsLst>
          <a:lin ang="13500032" scaled="0"/>
        </a:gradFill>
        <a:effectLst/>
      </p:bgPr>
    </p:bg>
    <p:spTree>
      <p:nvGrpSpPr>
        <p:cNvPr id="1" name="Shape 69"/>
        <p:cNvGrpSpPr/>
        <p:nvPr/>
      </p:nvGrpSpPr>
      <p:grpSpPr>
        <a:xfrm>
          <a:off x="0" y="0"/>
          <a:ext cx="0" cy="0"/>
          <a:chOff x="0" y="0"/>
          <a:chExt cx="0" cy="0"/>
        </a:xfrm>
      </p:grpSpPr>
      <p:pic>
        <p:nvPicPr>
          <p:cNvPr id="70" name="Google Shape;70;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71" name="Google Shape;71;p16"/>
          <p:cNvSpPr/>
          <p:nvPr/>
        </p:nvSpPr>
        <p:spPr>
          <a:xfrm rot="-1429095" flipH="1">
            <a:off x="-108092" y="404592"/>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title"/>
          </p:nvPr>
        </p:nvSpPr>
        <p:spPr>
          <a:xfrm>
            <a:off x="714175" y="472500"/>
            <a:ext cx="7715700" cy="572700"/>
          </a:xfrm>
          <a:prstGeom prst="rect">
            <a:avLst/>
          </a:prstGeom>
        </p:spPr>
        <p:txBody>
          <a:bodyPr spcFirstLastPara="1" wrap="square" lIns="91425" tIns="0" rIns="91425" bIns="0" anchor="t" anchorCtr="0">
            <a:noAutofit/>
          </a:bodyPr>
          <a:lstStyle>
            <a:lvl1pPr lvl="0" algn="ctr" rtl="0">
              <a:spcBef>
                <a:spcPts val="0"/>
              </a:spcBef>
              <a:spcAft>
                <a:spcPts val="0"/>
              </a:spcAft>
              <a:buClr>
                <a:schemeClr val="dk1"/>
              </a:buClr>
              <a:buSzPts val="2800"/>
              <a:buNone/>
              <a:defRPr>
                <a:solidFill>
                  <a:schemeClr val="dk1"/>
                </a:solidFill>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 name="Google Shape;15;p3"/>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0" rIns="91425"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gradFill>
          <a:gsLst>
            <a:gs pos="0">
              <a:schemeClr val="accent2"/>
            </a:gs>
            <a:gs pos="100000">
              <a:schemeClr val="lt2"/>
            </a:gs>
          </a:gsLst>
          <a:lin ang="18900732" scaled="0"/>
        </a:gradFill>
        <a:effectLst/>
      </p:bgPr>
    </p:bg>
    <p:spTree>
      <p:nvGrpSpPr>
        <p:cNvPr id="1" name="Shape 17"/>
        <p:cNvGrpSpPr/>
        <p:nvPr/>
      </p:nvGrpSpPr>
      <p:grpSpPr>
        <a:xfrm>
          <a:off x="0" y="0"/>
          <a:ext cx="0" cy="0"/>
          <a:chOff x="0" y="0"/>
          <a:chExt cx="0" cy="0"/>
        </a:xfrm>
      </p:grpSpPr>
      <p:sp>
        <p:nvSpPr>
          <p:cNvPr id="18" name="Google Shape;18;p4"/>
          <p:cNvSpPr/>
          <p:nvPr/>
        </p:nvSpPr>
        <p:spPr>
          <a:xfrm rot="9370905" flipH="1">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 name="Google Shape;20;p4"/>
          <p:cNvSpPr txBox="1">
            <a:spLocks noGrp="1"/>
          </p:cNvSpPr>
          <p:nvPr>
            <p:ph type="title"/>
          </p:nvPr>
        </p:nvSpPr>
        <p:spPr>
          <a:xfrm>
            <a:off x="714175" y="472500"/>
            <a:ext cx="7715700" cy="572700"/>
          </a:xfrm>
          <a:prstGeom prst="rect">
            <a:avLst/>
          </a:prstGeom>
        </p:spPr>
        <p:txBody>
          <a:bodyPr spcFirstLastPara="1" wrap="square" lIns="91425" tIns="0" rIns="91425" bIns="0" anchor="t" anchorCtr="0">
            <a:noAutofit/>
          </a:bodyPr>
          <a:lstStyle>
            <a:lvl1pPr lvl="0">
              <a:spcBef>
                <a:spcPts val="0"/>
              </a:spcBef>
              <a:spcAft>
                <a:spcPts val="0"/>
              </a:spcAft>
              <a:buClr>
                <a:schemeClr val="dk1"/>
              </a:buClr>
              <a:buSzPts val="2800"/>
              <a:buNone/>
              <a:defRPr>
                <a:solidFill>
                  <a:schemeClr val="dk1"/>
                </a:solidFill>
              </a:defRPr>
            </a:lvl1pPr>
            <a:lvl2pPr lvl="1">
              <a:spcBef>
                <a:spcPts val="0"/>
              </a:spcBef>
              <a:spcAft>
                <a:spcPts val="0"/>
              </a:spcAft>
              <a:buClr>
                <a:schemeClr val="dk1"/>
              </a:buClr>
              <a:buSzPts val="2800"/>
              <a:buNone/>
              <a:defRPr>
                <a:solidFill>
                  <a:schemeClr val="dk1"/>
                </a:solidFill>
              </a:defRPr>
            </a:lvl2pPr>
            <a:lvl3pPr lvl="2">
              <a:spcBef>
                <a:spcPts val="0"/>
              </a:spcBef>
              <a:spcAft>
                <a:spcPts val="0"/>
              </a:spcAft>
              <a:buClr>
                <a:schemeClr val="dk1"/>
              </a:buClr>
              <a:buSzPts val="2800"/>
              <a:buNone/>
              <a:defRPr>
                <a:solidFill>
                  <a:schemeClr val="dk1"/>
                </a:solidFill>
              </a:defRPr>
            </a:lvl3pPr>
            <a:lvl4pPr lvl="3">
              <a:spcBef>
                <a:spcPts val="0"/>
              </a:spcBef>
              <a:spcAft>
                <a:spcPts val="0"/>
              </a:spcAft>
              <a:buClr>
                <a:schemeClr val="dk1"/>
              </a:buClr>
              <a:buSzPts val="2800"/>
              <a:buNone/>
              <a:defRPr>
                <a:solidFill>
                  <a:schemeClr val="dk1"/>
                </a:solidFill>
              </a:defRPr>
            </a:lvl4pPr>
            <a:lvl5pPr lvl="4">
              <a:spcBef>
                <a:spcPts val="0"/>
              </a:spcBef>
              <a:spcAft>
                <a:spcPts val="0"/>
              </a:spcAft>
              <a:buClr>
                <a:schemeClr val="dk1"/>
              </a:buClr>
              <a:buSzPts val="2800"/>
              <a:buNone/>
              <a:defRPr>
                <a:solidFill>
                  <a:schemeClr val="dk1"/>
                </a:solidFill>
              </a:defRPr>
            </a:lvl5pPr>
            <a:lvl6pPr lvl="5">
              <a:spcBef>
                <a:spcPts val="0"/>
              </a:spcBef>
              <a:spcAft>
                <a:spcPts val="0"/>
              </a:spcAft>
              <a:buClr>
                <a:schemeClr val="dk1"/>
              </a:buClr>
              <a:buSzPts val="2800"/>
              <a:buNone/>
              <a:defRPr>
                <a:solidFill>
                  <a:schemeClr val="dk1"/>
                </a:solidFill>
              </a:defRPr>
            </a:lvl6pPr>
            <a:lvl7pPr lvl="6">
              <a:spcBef>
                <a:spcPts val="0"/>
              </a:spcBef>
              <a:spcAft>
                <a:spcPts val="0"/>
              </a:spcAft>
              <a:buClr>
                <a:schemeClr val="dk1"/>
              </a:buClr>
              <a:buSzPts val="2800"/>
              <a:buNone/>
              <a:defRPr>
                <a:solidFill>
                  <a:schemeClr val="dk1"/>
                </a:solidFill>
              </a:defRPr>
            </a:lvl7pPr>
            <a:lvl8pPr lvl="7">
              <a:spcBef>
                <a:spcPts val="0"/>
              </a:spcBef>
              <a:spcAft>
                <a:spcPts val="0"/>
              </a:spcAft>
              <a:buClr>
                <a:schemeClr val="dk1"/>
              </a:buClr>
              <a:buSzPts val="2800"/>
              <a:buNone/>
              <a:defRPr>
                <a:solidFill>
                  <a:schemeClr val="dk1"/>
                </a:solidFill>
              </a:defRPr>
            </a:lvl8pPr>
            <a:lvl9pPr lvl="8">
              <a:spcBef>
                <a:spcPts val="0"/>
              </a:spcBef>
              <a:spcAft>
                <a:spcPts val="0"/>
              </a:spcAft>
              <a:buClr>
                <a:schemeClr val="dk1"/>
              </a:buClr>
              <a:buSzPts val="2800"/>
              <a:buNone/>
              <a:defRPr>
                <a:solidFill>
                  <a:schemeClr val="dk1"/>
                </a:solidFill>
              </a:defRPr>
            </a:lvl9pPr>
          </a:lstStyle>
          <a:p>
            <a:endParaRPr/>
          </a:p>
        </p:txBody>
      </p:sp>
      <p:sp>
        <p:nvSpPr>
          <p:cNvPr id="21" name="Google Shape;21;p4"/>
          <p:cNvSpPr txBox="1">
            <a:spLocks noGrp="1"/>
          </p:cNvSpPr>
          <p:nvPr>
            <p:ph type="body" idx="1"/>
          </p:nvPr>
        </p:nvSpPr>
        <p:spPr>
          <a:xfrm>
            <a:off x="714175" y="1152475"/>
            <a:ext cx="7715700" cy="3448500"/>
          </a:xfrm>
          <a:prstGeom prst="rect">
            <a:avLst/>
          </a:prstGeom>
        </p:spPr>
        <p:txBody>
          <a:bodyPr spcFirstLastPara="1" wrap="square" lIns="91425" tIns="0" rIns="91425" bIns="0" anchor="t"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p:nvPr/>
        </p:nvSpPr>
        <p:spPr>
          <a:xfrm rot="-1429095" flipH="1">
            <a:off x="-108092" y="404592"/>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714175" y="472500"/>
            <a:ext cx="7715700" cy="572700"/>
          </a:xfrm>
          <a:prstGeom prst="rect">
            <a:avLst/>
          </a:prstGeom>
        </p:spPr>
        <p:txBody>
          <a:bodyPr spcFirstLastPara="1" wrap="square" lIns="91425" tIns="0" rIns="91425"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0" rIns="91425" bIns="0"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0" rIns="91425" bIns="0"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chemeClr val="accent2"/>
            </a:gs>
            <a:gs pos="100000">
              <a:schemeClr val="lt2"/>
            </a:gs>
          </a:gsLst>
          <a:lin ang="13500032" scaled="0"/>
        </a:gradFill>
        <a:effectLst/>
      </p:bgPr>
    </p:bg>
    <p:spTree>
      <p:nvGrpSpPr>
        <p:cNvPr id="1" name="Shape 28"/>
        <p:cNvGrpSpPr/>
        <p:nvPr/>
      </p:nvGrpSpPr>
      <p:grpSpPr>
        <a:xfrm>
          <a:off x="0" y="0"/>
          <a:ext cx="0" cy="0"/>
          <a:chOff x="0" y="0"/>
          <a:chExt cx="0" cy="0"/>
        </a:xfrm>
      </p:grpSpPr>
      <p:sp>
        <p:nvSpPr>
          <p:cNvPr id="29" name="Google Shape;29;p6"/>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30;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1" name="Google Shape;31;p6"/>
          <p:cNvSpPr txBox="1">
            <a:spLocks noGrp="1"/>
          </p:cNvSpPr>
          <p:nvPr>
            <p:ph type="title"/>
          </p:nvPr>
        </p:nvSpPr>
        <p:spPr>
          <a:xfrm>
            <a:off x="714175" y="472500"/>
            <a:ext cx="7715700" cy="572700"/>
          </a:xfrm>
          <a:prstGeom prst="rect">
            <a:avLst/>
          </a:prstGeom>
        </p:spPr>
        <p:txBody>
          <a:bodyPr spcFirstLastPara="1" wrap="square" lIns="91425" tIns="0" rIns="91425" bIns="0" anchor="t" anchorCtr="0">
            <a:noAutofit/>
          </a:bodyPr>
          <a:lstStyle>
            <a:lvl1pPr lvl="0" algn="ctr">
              <a:spcBef>
                <a:spcPts val="0"/>
              </a:spcBef>
              <a:spcAft>
                <a:spcPts val="0"/>
              </a:spcAft>
              <a:buClr>
                <a:schemeClr val="dk1"/>
              </a:buClr>
              <a:buSzPts val="2800"/>
              <a:buNone/>
              <a:defRPr>
                <a:solidFill>
                  <a:schemeClr val="dk1"/>
                </a:solidFill>
              </a:defRPr>
            </a:lvl1pPr>
            <a:lvl2pPr lvl="1" algn="ctr">
              <a:spcBef>
                <a:spcPts val="0"/>
              </a:spcBef>
              <a:spcAft>
                <a:spcPts val="0"/>
              </a:spcAft>
              <a:buClr>
                <a:schemeClr val="dk1"/>
              </a:buClr>
              <a:buSzPts val="2800"/>
              <a:buNone/>
              <a:defRPr>
                <a:solidFill>
                  <a:schemeClr val="dk1"/>
                </a:solidFill>
              </a:defRPr>
            </a:lvl2pPr>
            <a:lvl3pPr lvl="2" algn="ctr">
              <a:spcBef>
                <a:spcPts val="0"/>
              </a:spcBef>
              <a:spcAft>
                <a:spcPts val="0"/>
              </a:spcAft>
              <a:buClr>
                <a:schemeClr val="dk1"/>
              </a:buClr>
              <a:buSzPts val="2800"/>
              <a:buNone/>
              <a:defRPr>
                <a:solidFill>
                  <a:schemeClr val="dk1"/>
                </a:solidFill>
              </a:defRPr>
            </a:lvl3pPr>
            <a:lvl4pPr lvl="3" algn="ctr">
              <a:spcBef>
                <a:spcPts val="0"/>
              </a:spcBef>
              <a:spcAft>
                <a:spcPts val="0"/>
              </a:spcAft>
              <a:buClr>
                <a:schemeClr val="dk1"/>
              </a:buClr>
              <a:buSzPts val="2800"/>
              <a:buNone/>
              <a:defRPr>
                <a:solidFill>
                  <a:schemeClr val="dk1"/>
                </a:solidFill>
              </a:defRPr>
            </a:lvl4pPr>
            <a:lvl5pPr lvl="4" algn="ctr">
              <a:spcBef>
                <a:spcPts val="0"/>
              </a:spcBef>
              <a:spcAft>
                <a:spcPts val="0"/>
              </a:spcAft>
              <a:buClr>
                <a:schemeClr val="dk1"/>
              </a:buClr>
              <a:buSzPts val="2800"/>
              <a:buNone/>
              <a:defRPr>
                <a:solidFill>
                  <a:schemeClr val="dk1"/>
                </a:solidFill>
              </a:defRPr>
            </a:lvl5pPr>
            <a:lvl6pPr lvl="5" algn="ctr">
              <a:spcBef>
                <a:spcPts val="0"/>
              </a:spcBef>
              <a:spcAft>
                <a:spcPts val="0"/>
              </a:spcAft>
              <a:buClr>
                <a:schemeClr val="dk1"/>
              </a:buClr>
              <a:buSzPts val="2800"/>
              <a:buNone/>
              <a:defRPr>
                <a:solidFill>
                  <a:schemeClr val="dk1"/>
                </a:solidFill>
              </a:defRPr>
            </a:lvl6pPr>
            <a:lvl7pPr lvl="6" algn="ctr">
              <a:spcBef>
                <a:spcPts val="0"/>
              </a:spcBef>
              <a:spcAft>
                <a:spcPts val="0"/>
              </a:spcAft>
              <a:buClr>
                <a:schemeClr val="dk1"/>
              </a:buClr>
              <a:buSzPts val="2800"/>
              <a:buNone/>
              <a:defRPr>
                <a:solidFill>
                  <a:schemeClr val="dk1"/>
                </a:solidFill>
              </a:defRPr>
            </a:lvl7pPr>
            <a:lvl8pPr lvl="7" algn="ctr">
              <a:spcBef>
                <a:spcPts val="0"/>
              </a:spcBef>
              <a:spcAft>
                <a:spcPts val="0"/>
              </a:spcAft>
              <a:buClr>
                <a:schemeClr val="dk1"/>
              </a:buClr>
              <a:buSzPts val="2800"/>
              <a:buNone/>
              <a:defRPr>
                <a:solidFill>
                  <a:schemeClr val="dk1"/>
                </a:solidFill>
              </a:defRPr>
            </a:lvl8pPr>
            <a:lvl9pPr lvl="8" algn="ctr">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pic>
        <p:nvPicPr>
          <p:cNvPr id="33" name="Google Shape;33;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4" name="Google Shape;34;p7"/>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0" rIns="91425" bIns="0"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0" rIns="91425" bIns="0"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9" name="Google Shape;39;p8"/>
          <p:cNvSpPr/>
          <p:nvPr/>
        </p:nvSpPr>
        <p:spPr>
          <a:xfrm rot="-1429095" flipH="1">
            <a:off x="-108092" y="404592"/>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txBox="1">
            <a:spLocks noGrp="1"/>
          </p:cNvSpPr>
          <p:nvPr>
            <p:ph type="title"/>
          </p:nvPr>
        </p:nvSpPr>
        <p:spPr>
          <a:xfrm>
            <a:off x="490250" y="450150"/>
            <a:ext cx="6367800" cy="4090800"/>
          </a:xfrm>
          <a:prstGeom prst="rect">
            <a:avLst/>
          </a:prstGeom>
        </p:spPr>
        <p:txBody>
          <a:bodyPr spcFirstLastPara="1" wrap="square" lIns="91425" tIns="0" rIns="91425" bIns="0"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pic>
        <p:nvPicPr>
          <p:cNvPr id="42" name="Google Shape;42;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3" name="Google Shape;43;p9"/>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65500" y="1233175"/>
            <a:ext cx="4045200" cy="1482300"/>
          </a:xfrm>
          <a:prstGeom prst="rect">
            <a:avLst/>
          </a:prstGeom>
        </p:spPr>
        <p:txBody>
          <a:bodyPr spcFirstLastPara="1" wrap="square" lIns="91425" tIns="0" rIns="91425" bIns="0"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265500" y="2803075"/>
            <a:ext cx="4045200" cy="1235100"/>
          </a:xfrm>
          <a:prstGeom prst="rect">
            <a:avLst/>
          </a:prstGeom>
        </p:spPr>
        <p:txBody>
          <a:bodyPr spcFirstLastPara="1" wrap="square" lIns="91425" tIns="0" rIns="91425" bIns="0"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9"/>
          <p:cNvSpPr txBox="1">
            <a:spLocks noGrp="1"/>
          </p:cNvSpPr>
          <p:nvPr>
            <p:ph type="body" idx="2"/>
          </p:nvPr>
        </p:nvSpPr>
        <p:spPr>
          <a:xfrm>
            <a:off x="4939500" y="724075"/>
            <a:ext cx="3837000" cy="3695100"/>
          </a:xfrm>
          <a:prstGeom prst="rect">
            <a:avLst/>
          </a:prstGeom>
        </p:spPr>
        <p:txBody>
          <a:bodyPr spcFirstLastPara="1" wrap="square" lIns="91425" tIns="0" rIns="91425" bIns="0"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49" name="Google Shape;49;p10"/>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0" rIns="91425" bIns="0"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2"/>
            </a:gs>
            <a:gs pos="100000">
              <a:schemeClr val="lt2"/>
            </a:gs>
          </a:gsLst>
          <a:lin ang="8099331"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175" y="472500"/>
            <a:ext cx="7715700" cy="572700"/>
          </a:xfrm>
          <a:prstGeom prst="rect">
            <a:avLst/>
          </a:prstGeom>
          <a:noFill/>
          <a:ln>
            <a:noFill/>
          </a:ln>
        </p:spPr>
        <p:txBody>
          <a:bodyPr spcFirstLastPara="1" wrap="square" lIns="91425" tIns="0" rIns="91425" bIns="0" anchor="t" anchorCtr="0">
            <a:noAutofit/>
          </a:bodyPr>
          <a:lstStyle>
            <a:lvl1pPr lvl="0">
              <a:spcBef>
                <a:spcPts val="0"/>
              </a:spcBef>
              <a:spcAft>
                <a:spcPts val="0"/>
              </a:spcAft>
              <a:buSzPts val="2800"/>
              <a:buFont typeface="Cuprum"/>
              <a:buNone/>
              <a:defRPr sz="2800" b="1">
                <a:latin typeface="Cuprum"/>
                <a:ea typeface="Cuprum"/>
                <a:cs typeface="Cuprum"/>
                <a:sym typeface="Cuprum"/>
              </a:defRPr>
            </a:lvl1pPr>
            <a:lvl2pPr lvl="1">
              <a:spcBef>
                <a:spcPts val="0"/>
              </a:spcBef>
              <a:spcAft>
                <a:spcPts val="0"/>
              </a:spcAft>
              <a:buSzPts val="2800"/>
              <a:buFont typeface="Cuprum"/>
              <a:buNone/>
              <a:defRPr sz="2800" b="1">
                <a:latin typeface="Cuprum"/>
                <a:ea typeface="Cuprum"/>
                <a:cs typeface="Cuprum"/>
                <a:sym typeface="Cuprum"/>
              </a:defRPr>
            </a:lvl2pPr>
            <a:lvl3pPr lvl="2">
              <a:spcBef>
                <a:spcPts val="0"/>
              </a:spcBef>
              <a:spcAft>
                <a:spcPts val="0"/>
              </a:spcAft>
              <a:buSzPts val="2800"/>
              <a:buFont typeface="Cuprum"/>
              <a:buNone/>
              <a:defRPr sz="2800" b="1">
                <a:latin typeface="Cuprum"/>
                <a:ea typeface="Cuprum"/>
                <a:cs typeface="Cuprum"/>
                <a:sym typeface="Cuprum"/>
              </a:defRPr>
            </a:lvl3pPr>
            <a:lvl4pPr lvl="3">
              <a:spcBef>
                <a:spcPts val="0"/>
              </a:spcBef>
              <a:spcAft>
                <a:spcPts val="0"/>
              </a:spcAft>
              <a:buSzPts val="2800"/>
              <a:buFont typeface="Cuprum"/>
              <a:buNone/>
              <a:defRPr sz="2800" b="1">
                <a:latin typeface="Cuprum"/>
                <a:ea typeface="Cuprum"/>
                <a:cs typeface="Cuprum"/>
                <a:sym typeface="Cuprum"/>
              </a:defRPr>
            </a:lvl4pPr>
            <a:lvl5pPr lvl="4">
              <a:spcBef>
                <a:spcPts val="0"/>
              </a:spcBef>
              <a:spcAft>
                <a:spcPts val="0"/>
              </a:spcAft>
              <a:buSzPts val="2800"/>
              <a:buFont typeface="Cuprum"/>
              <a:buNone/>
              <a:defRPr sz="2800" b="1">
                <a:latin typeface="Cuprum"/>
                <a:ea typeface="Cuprum"/>
                <a:cs typeface="Cuprum"/>
                <a:sym typeface="Cuprum"/>
              </a:defRPr>
            </a:lvl5pPr>
            <a:lvl6pPr lvl="5">
              <a:spcBef>
                <a:spcPts val="0"/>
              </a:spcBef>
              <a:spcAft>
                <a:spcPts val="0"/>
              </a:spcAft>
              <a:buSzPts val="2800"/>
              <a:buFont typeface="Cuprum"/>
              <a:buNone/>
              <a:defRPr sz="2800" b="1">
                <a:latin typeface="Cuprum"/>
                <a:ea typeface="Cuprum"/>
                <a:cs typeface="Cuprum"/>
                <a:sym typeface="Cuprum"/>
              </a:defRPr>
            </a:lvl6pPr>
            <a:lvl7pPr lvl="6">
              <a:spcBef>
                <a:spcPts val="0"/>
              </a:spcBef>
              <a:spcAft>
                <a:spcPts val="0"/>
              </a:spcAft>
              <a:buSzPts val="2800"/>
              <a:buFont typeface="Cuprum"/>
              <a:buNone/>
              <a:defRPr sz="2800" b="1">
                <a:latin typeface="Cuprum"/>
                <a:ea typeface="Cuprum"/>
                <a:cs typeface="Cuprum"/>
                <a:sym typeface="Cuprum"/>
              </a:defRPr>
            </a:lvl7pPr>
            <a:lvl8pPr lvl="7">
              <a:spcBef>
                <a:spcPts val="0"/>
              </a:spcBef>
              <a:spcAft>
                <a:spcPts val="0"/>
              </a:spcAft>
              <a:buSzPts val="2800"/>
              <a:buFont typeface="Cuprum"/>
              <a:buNone/>
              <a:defRPr sz="2800" b="1">
                <a:latin typeface="Cuprum"/>
                <a:ea typeface="Cuprum"/>
                <a:cs typeface="Cuprum"/>
                <a:sym typeface="Cuprum"/>
              </a:defRPr>
            </a:lvl8pPr>
            <a:lvl9pPr lvl="8">
              <a:spcBef>
                <a:spcPts val="0"/>
              </a:spcBef>
              <a:spcAft>
                <a:spcPts val="0"/>
              </a:spcAft>
              <a:buSzPts val="2800"/>
              <a:buFont typeface="Cuprum"/>
              <a:buNone/>
              <a:defRPr sz="2800" b="1">
                <a:latin typeface="Cuprum"/>
                <a:ea typeface="Cuprum"/>
                <a:cs typeface="Cuprum"/>
                <a:sym typeface="Cuprum"/>
              </a:defRPr>
            </a:lvl9pPr>
          </a:lstStyle>
          <a:p>
            <a:endParaRPr/>
          </a:p>
        </p:txBody>
      </p:sp>
      <p:sp>
        <p:nvSpPr>
          <p:cNvPr id="7" name="Google Shape;7;p1"/>
          <p:cNvSpPr txBox="1">
            <a:spLocks noGrp="1"/>
          </p:cNvSpPr>
          <p:nvPr>
            <p:ph type="body" idx="1"/>
          </p:nvPr>
        </p:nvSpPr>
        <p:spPr>
          <a:xfrm>
            <a:off x="714175" y="1152475"/>
            <a:ext cx="7715700" cy="3448500"/>
          </a:xfrm>
          <a:prstGeom prst="rect">
            <a:avLst/>
          </a:prstGeom>
          <a:noFill/>
          <a:ln>
            <a:noFill/>
          </a:ln>
        </p:spPr>
        <p:txBody>
          <a:bodyPr spcFirstLastPara="1" wrap="square" lIns="91425" tIns="0" rIns="91425" bIns="0" anchor="t" anchorCtr="0">
            <a:noAutofit/>
          </a:bodyPr>
          <a:lstStyle>
            <a:lvl1pPr marL="457200" lvl="0" indent="-342900">
              <a:lnSpc>
                <a:spcPct val="115000"/>
              </a:lnSpc>
              <a:spcBef>
                <a:spcPts val="0"/>
              </a:spcBef>
              <a:spcAft>
                <a:spcPts val="0"/>
              </a:spcAft>
              <a:buSzPts val="1800"/>
              <a:buFont typeface="Karla"/>
              <a:buChar char="●"/>
              <a:defRPr sz="1800">
                <a:latin typeface="Karla"/>
                <a:ea typeface="Karla"/>
                <a:cs typeface="Karla"/>
                <a:sym typeface="Karla"/>
              </a:defRPr>
            </a:lvl1pPr>
            <a:lvl2pPr marL="914400" lvl="1" indent="-317500">
              <a:lnSpc>
                <a:spcPct val="115000"/>
              </a:lnSpc>
              <a:spcBef>
                <a:spcPts val="0"/>
              </a:spcBef>
              <a:spcAft>
                <a:spcPts val="0"/>
              </a:spcAft>
              <a:buSzPts val="1400"/>
              <a:buFont typeface="Karla"/>
              <a:buChar char="○"/>
              <a:defRPr>
                <a:latin typeface="Karla"/>
                <a:ea typeface="Karla"/>
                <a:cs typeface="Karla"/>
                <a:sym typeface="Karla"/>
              </a:defRPr>
            </a:lvl2pPr>
            <a:lvl3pPr marL="1371600" lvl="2" indent="-317500">
              <a:lnSpc>
                <a:spcPct val="115000"/>
              </a:lnSpc>
              <a:spcBef>
                <a:spcPts val="0"/>
              </a:spcBef>
              <a:spcAft>
                <a:spcPts val="0"/>
              </a:spcAft>
              <a:buSzPts val="1400"/>
              <a:buFont typeface="Karla"/>
              <a:buChar char="■"/>
              <a:defRPr>
                <a:latin typeface="Karla"/>
                <a:ea typeface="Karla"/>
                <a:cs typeface="Karla"/>
                <a:sym typeface="Karla"/>
              </a:defRPr>
            </a:lvl3pPr>
            <a:lvl4pPr marL="1828800" lvl="3" indent="-317500">
              <a:lnSpc>
                <a:spcPct val="115000"/>
              </a:lnSpc>
              <a:spcBef>
                <a:spcPts val="0"/>
              </a:spcBef>
              <a:spcAft>
                <a:spcPts val="0"/>
              </a:spcAft>
              <a:buSzPts val="1400"/>
              <a:buFont typeface="Karla"/>
              <a:buChar char="●"/>
              <a:defRPr>
                <a:latin typeface="Karla"/>
                <a:ea typeface="Karla"/>
                <a:cs typeface="Karla"/>
                <a:sym typeface="Karla"/>
              </a:defRPr>
            </a:lvl4pPr>
            <a:lvl5pPr marL="2286000" lvl="4" indent="-317500">
              <a:lnSpc>
                <a:spcPct val="115000"/>
              </a:lnSpc>
              <a:spcBef>
                <a:spcPts val="0"/>
              </a:spcBef>
              <a:spcAft>
                <a:spcPts val="0"/>
              </a:spcAft>
              <a:buSzPts val="1400"/>
              <a:buFont typeface="Karla"/>
              <a:buChar char="○"/>
              <a:defRPr>
                <a:latin typeface="Karla"/>
                <a:ea typeface="Karla"/>
                <a:cs typeface="Karla"/>
                <a:sym typeface="Karla"/>
              </a:defRPr>
            </a:lvl5pPr>
            <a:lvl6pPr marL="2743200" lvl="5" indent="-317500">
              <a:lnSpc>
                <a:spcPct val="115000"/>
              </a:lnSpc>
              <a:spcBef>
                <a:spcPts val="0"/>
              </a:spcBef>
              <a:spcAft>
                <a:spcPts val="0"/>
              </a:spcAft>
              <a:buSzPts val="1400"/>
              <a:buFont typeface="Karla"/>
              <a:buChar char="■"/>
              <a:defRPr>
                <a:latin typeface="Karla"/>
                <a:ea typeface="Karla"/>
                <a:cs typeface="Karla"/>
                <a:sym typeface="Karla"/>
              </a:defRPr>
            </a:lvl6pPr>
            <a:lvl7pPr marL="3200400" lvl="6" indent="-317500">
              <a:lnSpc>
                <a:spcPct val="115000"/>
              </a:lnSpc>
              <a:spcBef>
                <a:spcPts val="0"/>
              </a:spcBef>
              <a:spcAft>
                <a:spcPts val="0"/>
              </a:spcAft>
              <a:buSzPts val="1400"/>
              <a:buFont typeface="Karla"/>
              <a:buChar char="●"/>
              <a:defRPr>
                <a:latin typeface="Karla"/>
                <a:ea typeface="Karla"/>
                <a:cs typeface="Karla"/>
                <a:sym typeface="Karla"/>
              </a:defRPr>
            </a:lvl7pPr>
            <a:lvl8pPr marL="3657600" lvl="7" indent="-317500">
              <a:lnSpc>
                <a:spcPct val="115000"/>
              </a:lnSpc>
              <a:spcBef>
                <a:spcPts val="0"/>
              </a:spcBef>
              <a:spcAft>
                <a:spcPts val="0"/>
              </a:spcAft>
              <a:buSzPts val="1400"/>
              <a:buFont typeface="Karla"/>
              <a:buChar char="○"/>
              <a:defRPr>
                <a:latin typeface="Karla"/>
                <a:ea typeface="Karla"/>
                <a:cs typeface="Karla"/>
                <a:sym typeface="Karla"/>
              </a:defRPr>
            </a:lvl8pPr>
            <a:lvl9pPr marL="4114800" lvl="8" indent="-317500">
              <a:lnSpc>
                <a:spcPct val="115000"/>
              </a:lnSpc>
              <a:spcBef>
                <a:spcPts val="0"/>
              </a:spcBef>
              <a:spcAft>
                <a:spcPts val="0"/>
              </a:spcAft>
              <a:buSzPts val="1400"/>
              <a:buFont typeface="Karla"/>
              <a:buChar char="■"/>
              <a:defRPr>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9"/>
          <p:cNvSpPr txBox="1">
            <a:spLocks noGrp="1"/>
          </p:cNvSpPr>
          <p:nvPr>
            <p:ph type="ctrTitle"/>
          </p:nvPr>
        </p:nvSpPr>
        <p:spPr>
          <a:xfrm>
            <a:off x="714175" y="917305"/>
            <a:ext cx="4490400" cy="2234045"/>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sz="4000">
                <a:solidFill>
                  <a:srgbClr val="000000"/>
                </a:solidFill>
                <a:latin typeface="Arial Rounded MT Bold" pitchFamily="34" charset="0"/>
              </a:rPr>
              <a:t>MESIN PENCARI INFORMASI DIGITAL</a:t>
            </a:r>
            <a:endParaRPr sz="4000">
              <a:solidFill>
                <a:srgbClr val="000000"/>
              </a:solidFill>
              <a:latin typeface="Arial Rounded MT Bold" pitchFamily="34" charset="0"/>
            </a:endParaRPr>
          </a:p>
        </p:txBody>
      </p:sp>
      <p:sp>
        <p:nvSpPr>
          <p:cNvPr id="82" name="Google Shape;82;p19"/>
          <p:cNvSpPr txBox="1">
            <a:spLocks noGrp="1"/>
          </p:cNvSpPr>
          <p:nvPr>
            <p:ph type="subTitle" idx="1"/>
          </p:nvPr>
        </p:nvSpPr>
        <p:spPr>
          <a:xfrm>
            <a:off x="714175" y="3202950"/>
            <a:ext cx="4490400" cy="3429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b="1" i="1">
                <a:solidFill>
                  <a:schemeClr val="accent6"/>
                </a:solidFill>
              </a:rPr>
              <a:t>Kelompok 3</a:t>
            </a:r>
            <a:endParaRPr b="1" i="1">
              <a:solidFill>
                <a:schemeClr val="accent6"/>
              </a:solidFill>
            </a:endParaRPr>
          </a:p>
        </p:txBody>
      </p:sp>
      <p:pic>
        <p:nvPicPr>
          <p:cNvPr id="1032" name="Picture 8" descr="C:\Users\hardware pc\Downloads\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653" y="1491095"/>
            <a:ext cx="1499746" cy="149364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hardware pc\Downloads\image-removebg-preview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1021" y="-92546"/>
            <a:ext cx="1583641" cy="15836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hardware pc\Downloads\image-removebg-preview (2).p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958684" y="3271291"/>
            <a:ext cx="2808314" cy="187220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hardware pc\Downloads\image-removebg-preview (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1488614"/>
            <a:ext cx="2595304" cy="2595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3" name="Title 2">
            <a:extLst>
              <a:ext uri="{FF2B5EF4-FFF2-40B4-BE49-F238E27FC236}">
                <a16:creationId xmlns:a16="http://schemas.microsoft.com/office/drawing/2014/main" id="{D9892671-F4DC-58F5-6D7E-A7014A87B38C}"/>
              </a:ext>
            </a:extLst>
          </p:cNvPr>
          <p:cNvSpPr>
            <a:spLocks noGrp="1"/>
          </p:cNvSpPr>
          <p:nvPr>
            <p:ph type="title"/>
          </p:nvPr>
        </p:nvSpPr>
        <p:spPr>
          <a:xfrm>
            <a:off x="714150" y="1923678"/>
            <a:ext cx="7715700" cy="936104"/>
          </a:xfrm>
        </p:spPr>
        <p:txBody>
          <a:bodyPr/>
          <a:lstStyle/>
          <a:p>
            <a:r>
              <a:rPr lang="en-US" sz="6600">
                <a:solidFill>
                  <a:srgbClr val="000000"/>
                </a:solidFill>
                <a:latin typeface="Arial Rounded MT Bold" panose="020F0704030504030204" pitchFamily="34" charset="0"/>
              </a:rPr>
              <a:t>TERIMA KASIH</a:t>
            </a:r>
            <a:endParaRPr lang="en-ID" sz="6600">
              <a:solidFill>
                <a:srgbClr val="000000"/>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04E5D3A5-FA50-FBD4-8E4A-C1875D0764F8}"/>
              </a:ext>
            </a:extLst>
          </p:cNvPr>
          <p:cNvPicPr>
            <a:picLocks noChangeAspect="1"/>
          </p:cNvPicPr>
          <p:nvPr/>
        </p:nvPicPr>
        <p:blipFill>
          <a:blip r:embed="rId3"/>
          <a:stretch>
            <a:fillRect/>
          </a:stretch>
        </p:blipFill>
        <p:spPr>
          <a:xfrm>
            <a:off x="0" y="0"/>
            <a:ext cx="1923678" cy="1923678"/>
          </a:xfrm>
          <a:prstGeom prst="rect">
            <a:avLst/>
          </a:prstGeom>
        </p:spPr>
      </p:pic>
      <p:pic>
        <p:nvPicPr>
          <p:cNvPr id="5" name="Picture 8" descr="C:\Users\hardware pc\Downloads\image-removebg-preview.png">
            <a:extLst>
              <a:ext uri="{FF2B5EF4-FFF2-40B4-BE49-F238E27FC236}">
                <a16:creationId xmlns:a16="http://schemas.microsoft.com/office/drawing/2014/main" id="{00146F31-631A-BCA8-2C77-7633BEB5B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0"/>
            <a:ext cx="2123728" cy="21150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2445FCDB-37CC-04D7-6AEA-094B1AE0CE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59732"/>
            <a:ext cx="2483768" cy="248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a:extLst>
              <a:ext uri="{FF2B5EF4-FFF2-40B4-BE49-F238E27FC236}">
                <a16:creationId xmlns:a16="http://schemas.microsoft.com/office/drawing/2014/main" id="{196C306F-8292-D585-1881-19B1F953708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414880" y="2659732"/>
            <a:ext cx="3725652" cy="2483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3" name="TextBox 2"/>
          <p:cNvSpPr txBox="1"/>
          <p:nvPr/>
        </p:nvSpPr>
        <p:spPr>
          <a:xfrm>
            <a:off x="1115616" y="30469"/>
            <a:ext cx="6912768" cy="338554"/>
          </a:xfrm>
          <a:prstGeom prst="rect">
            <a:avLst/>
          </a:prstGeom>
          <a:noFill/>
        </p:spPr>
        <p:txBody>
          <a:bodyPr wrap="square" rtlCol="0">
            <a:spAutoFit/>
          </a:bodyPr>
          <a:lstStyle/>
          <a:p>
            <a:pPr algn="ctr"/>
            <a:r>
              <a:rPr lang="en-US" sz="1600" b="1"/>
              <a:t>PROFIL KAMI</a:t>
            </a:r>
          </a:p>
        </p:txBody>
      </p:sp>
      <p:pic>
        <p:nvPicPr>
          <p:cNvPr id="4" name="Picture 3">
            <a:extLst>
              <a:ext uri="{FF2B5EF4-FFF2-40B4-BE49-F238E27FC236}">
                <a16:creationId xmlns:a16="http://schemas.microsoft.com/office/drawing/2014/main" id="{E733083B-5780-3663-F1F4-1CAC1EFA0700}"/>
              </a:ext>
            </a:extLst>
          </p:cNvPr>
          <p:cNvPicPr>
            <a:picLocks noChangeAspect="1"/>
          </p:cNvPicPr>
          <p:nvPr/>
        </p:nvPicPr>
        <p:blipFill>
          <a:blip r:embed="rId3"/>
          <a:stretch>
            <a:fillRect/>
          </a:stretch>
        </p:blipFill>
        <p:spPr>
          <a:xfrm>
            <a:off x="1115616" y="771550"/>
            <a:ext cx="2936929" cy="329992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ACBD1296-812E-E07B-6B95-00552508778D}"/>
              </a:ext>
            </a:extLst>
          </p:cNvPr>
          <p:cNvSpPr txBox="1"/>
          <p:nvPr/>
        </p:nvSpPr>
        <p:spPr>
          <a:xfrm>
            <a:off x="855888" y="482893"/>
            <a:ext cx="3456384" cy="307777"/>
          </a:xfrm>
          <a:prstGeom prst="rect">
            <a:avLst/>
          </a:prstGeom>
          <a:noFill/>
        </p:spPr>
        <p:txBody>
          <a:bodyPr wrap="square" rtlCol="0">
            <a:spAutoFit/>
          </a:bodyPr>
          <a:lstStyle/>
          <a:p>
            <a:pPr algn="ctr"/>
            <a:r>
              <a:rPr lang="en-US"/>
              <a:t>SATRIA YUDHA PURNOMO</a:t>
            </a:r>
            <a:endParaRPr lang="en-ID"/>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 name="Title 2">
            <a:extLst>
              <a:ext uri="{FF2B5EF4-FFF2-40B4-BE49-F238E27FC236}">
                <a16:creationId xmlns:a16="http://schemas.microsoft.com/office/drawing/2014/main" id="{61D40332-1386-7B70-1059-F283C1F46CC5}"/>
              </a:ext>
            </a:extLst>
          </p:cNvPr>
          <p:cNvSpPr>
            <a:spLocks noGrp="1"/>
          </p:cNvSpPr>
          <p:nvPr>
            <p:ph type="title"/>
          </p:nvPr>
        </p:nvSpPr>
        <p:spPr/>
        <p:txBody>
          <a:bodyPr/>
          <a:lstStyle/>
          <a:p>
            <a:r>
              <a:rPr lang="en-US" sz="2000">
                <a:solidFill>
                  <a:srgbClr val="000000"/>
                </a:solidFill>
                <a:latin typeface="Comic Sans MS" panose="030F0702030302020204" pitchFamily="66" charset="0"/>
              </a:rPr>
              <a:t>PENGERTIAN MESIN PENCARI INFORMASI DIGITAL</a:t>
            </a:r>
            <a:endParaRPr lang="en-ID" sz="2000">
              <a:solidFill>
                <a:srgbClr val="000000"/>
              </a:solidFill>
              <a:latin typeface="Comic Sans MS" panose="030F0702030302020204" pitchFamily="66" charset="0"/>
            </a:endParaRPr>
          </a:p>
        </p:txBody>
      </p:sp>
      <p:sp>
        <p:nvSpPr>
          <p:cNvPr id="4" name="TextBox 3">
            <a:extLst>
              <a:ext uri="{FF2B5EF4-FFF2-40B4-BE49-F238E27FC236}">
                <a16:creationId xmlns:a16="http://schemas.microsoft.com/office/drawing/2014/main" id="{C7DC1A86-CC85-DAEA-90AE-4E90D684C719}"/>
              </a:ext>
            </a:extLst>
          </p:cNvPr>
          <p:cNvSpPr txBox="1"/>
          <p:nvPr/>
        </p:nvSpPr>
        <p:spPr>
          <a:xfrm>
            <a:off x="683568" y="1275606"/>
            <a:ext cx="7776864" cy="3046988"/>
          </a:xfrm>
          <a:prstGeom prst="rect">
            <a:avLst/>
          </a:prstGeom>
          <a:noFill/>
        </p:spPr>
        <p:txBody>
          <a:bodyPr wrap="square" rtlCol="0">
            <a:spAutoFit/>
          </a:bodyPr>
          <a:lstStyle/>
          <a:p>
            <a:r>
              <a:rPr lang="en-ID" sz="1600" b="0" i="0">
                <a:solidFill>
                  <a:srgbClr val="202122"/>
                </a:solidFill>
                <a:effectLst/>
                <a:latin typeface="Arial Rounded MT Bold" panose="020F0704030504030204" pitchFamily="34" charset="0"/>
              </a:rPr>
              <a:t>Mesin pencari web adalah program komputer yang dirancang untuk melakukan pencarian atas berkas-berkas yang tersimpan dalam layanan www, ftp, publikasi milis, ataupun news group dalam sebuah ataupun sejumlah komputer peladen dalam suatu jaringan. Mesin pencari merupakan perangkat penelusur informasi dari dokumen-dokumen yang tersedia. Hasil pencarian umumnya ditampilkan dalam bentuk daftar yang sering kali diurutkan menurut tingkat akurasi ataupun rasio pengunjung atas suatu berkas yang disebut sebagai </a:t>
            </a:r>
            <a:r>
              <a:rPr lang="en-ID" sz="1600" b="0" i="1">
                <a:solidFill>
                  <a:srgbClr val="202122"/>
                </a:solidFill>
                <a:effectLst/>
                <a:latin typeface="Arial Rounded MT Bold" panose="020F0704030504030204" pitchFamily="34" charset="0"/>
              </a:rPr>
              <a:t>hits</a:t>
            </a:r>
            <a:r>
              <a:rPr lang="en-ID" sz="1600" b="0" i="0">
                <a:solidFill>
                  <a:srgbClr val="202122"/>
                </a:solidFill>
                <a:effectLst/>
                <a:latin typeface="Arial Rounded MT Bold" panose="020F0704030504030204" pitchFamily="34" charset="0"/>
              </a:rPr>
              <a:t>. Informasi yang menjadi target pencarian bisa terdapat dalam berbagai macam jenis berkas seperti halaman situs web, gambar, ataupun jenis-jenis berkas lainnya. Beberapa mesin pencari juga diketahui melakukan pengumpulan informasi atas data yang tersimpan dalam suatu basis data ataupun direktori web.</a:t>
            </a:r>
            <a:endParaRPr lang="en-ID" sz="1600">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3" name="Title 2">
            <a:extLst>
              <a:ext uri="{FF2B5EF4-FFF2-40B4-BE49-F238E27FC236}">
                <a16:creationId xmlns:a16="http://schemas.microsoft.com/office/drawing/2014/main" id="{712BF92E-93E1-9996-E0BE-AE14BC1B0265}"/>
              </a:ext>
            </a:extLst>
          </p:cNvPr>
          <p:cNvSpPr>
            <a:spLocks noGrp="1"/>
          </p:cNvSpPr>
          <p:nvPr>
            <p:ph type="title"/>
          </p:nvPr>
        </p:nvSpPr>
        <p:spPr/>
        <p:txBody>
          <a:bodyPr/>
          <a:lstStyle/>
          <a:p>
            <a:r>
              <a:rPr lang="en-US">
                <a:solidFill>
                  <a:srgbClr val="000000"/>
                </a:solidFill>
                <a:latin typeface="Arial Rounded MT Bold" panose="020F0704030504030204" pitchFamily="34" charset="0"/>
              </a:rPr>
              <a:t>CARA KERJA MESIN TELUSUR</a:t>
            </a:r>
            <a:endParaRPr lang="en-ID">
              <a:solidFill>
                <a:srgbClr val="000000"/>
              </a:solidFill>
              <a:latin typeface="Arial Rounded MT Bold" panose="020F0704030504030204" pitchFamily="34" charset="0"/>
            </a:endParaRPr>
          </a:p>
        </p:txBody>
      </p:sp>
      <p:sp>
        <p:nvSpPr>
          <p:cNvPr id="6" name="TextBox 5">
            <a:extLst>
              <a:ext uri="{FF2B5EF4-FFF2-40B4-BE49-F238E27FC236}">
                <a16:creationId xmlns:a16="http://schemas.microsoft.com/office/drawing/2014/main" id="{1E3AE969-809A-DEE6-BCE7-915C6711AD46}"/>
              </a:ext>
            </a:extLst>
          </p:cNvPr>
          <p:cNvSpPr txBox="1"/>
          <p:nvPr/>
        </p:nvSpPr>
        <p:spPr>
          <a:xfrm>
            <a:off x="714125" y="1347614"/>
            <a:ext cx="7715700" cy="3908762"/>
          </a:xfrm>
          <a:prstGeom prst="rect">
            <a:avLst/>
          </a:prstGeom>
          <a:noFill/>
        </p:spPr>
        <p:txBody>
          <a:bodyPr wrap="square" rtlCol="0">
            <a:spAutoFit/>
          </a:bodyPr>
          <a:lstStyle/>
          <a:p>
            <a:pPr algn="l"/>
            <a:r>
              <a:rPr lang="en-ID" sz="1800" b="1" i="0">
                <a:solidFill>
                  <a:srgbClr val="45464B"/>
                </a:solidFill>
                <a:effectLst/>
                <a:latin typeface="Arial Rounded MT Bold" panose="020F0704030504030204" pitchFamily="34" charset="0"/>
              </a:rPr>
              <a:t>Setelah mengetahui apa yang dimaksud search engine, kini Anda perlu tahu cara kerjanya. Mesin pencari web bekerja dengan cara menggunakan program yang sering disebut dengan istilah spiders, robots, atau crawlers untuk mencari konten dari seluruh sudut internet. Hasil-hasil pencarian crawler ini kemudian digunakan mesin pencari untuk membangun index internet.</a:t>
            </a:r>
          </a:p>
          <a:p>
            <a:pPr algn="l"/>
            <a:r>
              <a:rPr lang="en-ID" sz="1800" b="1" i="0">
                <a:solidFill>
                  <a:srgbClr val="45464B"/>
                </a:solidFill>
                <a:effectLst/>
                <a:latin typeface="Arial Rounded MT Bold" panose="020F0704030504030204" pitchFamily="34" charset="0"/>
              </a:rPr>
              <a:t>Sebagian besar mesin pencari akan memberi tahu Anda tentang cara meningkatkan peringkat halaman Anda di halaman hasil pencarian, algoritma yang mereka gunakan dijaga dengan baik dan sering berubah untuk menghindari penyalahgunaan.</a:t>
            </a:r>
          </a:p>
          <a:p>
            <a:pPr algn="l"/>
            <a:r>
              <a:rPr lang="en-ID" sz="1800" b="1" i="0">
                <a:solidFill>
                  <a:srgbClr val="45464B"/>
                </a:solidFill>
                <a:effectLst/>
                <a:latin typeface="Arial Rounded MT Bold" panose="020F0704030504030204" pitchFamily="34" charset="0"/>
              </a:rPr>
              <a:t>Tetapi dengan mengikuti beberapa teknik optimasi mesin pencari (SEO) yang sudah terbukti, Anda dapat memastikan bahwa website Anda terindeks dengan baik dan tetap tinggi dalam peringkat.</a:t>
            </a:r>
          </a:p>
          <a:p>
            <a:endParaRPr lang="en-ID"/>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3" name="Title 2">
            <a:extLst>
              <a:ext uri="{FF2B5EF4-FFF2-40B4-BE49-F238E27FC236}">
                <a16:creationId xmlns:a16="http://schemas.microsoft.com/office/drawing/2014/main" id="{6E9C9F3C-90AE-4C37-BD30-33FDC05C8ADD}"/>
              </a:ext>
            </a:extLst>
          </p:cNvPr>
          <p:cNvSpPr>
            <a:spLocks noGrp="1"/>
          </p:cNvSpPr>
          <p:nvPr>
            <p:ph type="title"/>
          </p:nvPr>
        </p:nvSpPr>
        <p:spPr/>
        <p:txBody>
          <a:bodyPr/>
          <a:lstStyle/>
          <a:p>
            <a:r>
              <a:rPr lang="en-US" sz="2400">
                <a:solidFill>
                  <a:srgbClr val="000000"/>
                </a:solidFill>
                <a:latin typeface="Arial Rounded MT Bold" panose="020F0704030504030204" pitchFamily="34" charset="0"/>
              </a:rPr>
              <a:t>JENIS-JENIS MESIN PECARI INFORMASI DIGITAL</a:t>
            </a:r>
            <a:endParaRPr lang="en-ID" sz="2400">
              <a:solidFill>
                <a:srgbClr val="000000"/>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513B99CB-21EA-5518-8B9B-2E9386A87365}"/>
              </a:ext>
            </a:extLst>
          </p:cNvPr>
          <p:cNvSpPr txBox="1"/>
          <p:nvPr/>
        </p:nvSpPr>
        <p:spPr>
          <a:xfrm>
            <a:off x="683568" y="1347614"/>
            <a:ext cx="7776864" cy="1200329"/>
          </a:xfrm>
          <a:prstGeom prst="rect">
            <a:avLst/>
          </a:prstGeom>
          <a:noFill/>
        </p:spPr>
        <p:txBody>
          <a:bodyPr wrap="square" rtlCol="0">
            <a:spAutoFit/>
          </a:bodyPr>
          <a:lstStyle/>
          <a:p>
            <a:r>
              <a:rPr lang="en-US" sz="1800">
                <a:latin typeface="Arial Rounded MT Bold" panose="020F0704030504030204" pitchFamily="34" charset="0"/>
              </a:rPr>
              <a:t>Untuk saat ini jumlah mesin pencariaan informasi secara digital terhitung banyak seperti google, bing, yahoo, yandex, duckduckgo, dan baidu. Namun mesin pencari yang saat ini saya bahas hanya empat yaitu google, yahoo, yandex dan juga duckduckgo</a:t>
            </a:r>
            <a:endParaRPr lang="en-ID" sz="1800">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2" name="Title 1"/>
          <p:cNvSpPr>
            <a:spLocks noGrp="1"/>
          </p:cNvSpPr>
          <p:nvPr>
            <p:ph type="title"/>
          </p:nvPr>
        </p:nvSpPr>
        <p:spPr>
          <a:xfrm>
            <a:off x="1979712" y="699542"/>
            <a:ext cx="4608512" cy="432048"/>
          </a:xfrm>
        </p:spPr>
        <p:txBody>
          <a:bodyPr/>
          <a:lstStyle/>
          <a:p>
            <a:r>
              <a:rPr lang="en-US">
                <a:solidFill>
                  <a:srgbClr val="000000"/>
                </a:solidFill>
                <a:latin typeface="Arial Rounded MT Bold" pitchFamily="34" charset="0"/>
              </a:rPr>
              <a:t>GOOGLE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35646"/>
            <a:ext cx="1799456" cy="179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83768" y="1419622"/>
            <a:ext cx="6048672" cy="2862322"/>
          </a:xfrm>
          <a:prstGeom prst="rect">
            <a:avLst/>
          </a:prstGeom>
          <a:noFill/>
        </p:spPr>
        <p:txBody>
          <a:bodyPr wrap="square" rtlCol="0">
            <a:spAutoFit/>
          </a:bodyPr>
          <a:lstStyle/>
          <a:p>
            <a:r>
              <a:rPr lang="en-US" sz="1800">
                <a:latin typeface="Arial Rounded MT Bold" pitchFamily="34" charset="0"/>
              </a:rPr>
              <a:t>Google </a:t>
            </a:r>
            <a:r>
              <a:rPr lang="en-US" sz="1800" err="1">
                <a:latin typeface="Arial Rounded MT Bold" pitchFamily="34" charset="0"/>
              </a:rPr>
              <a:t>merupakan</a:t>
            </a:r>
            <a:r>
              <a:rPr lang="en-US" sz="1800">
                <a:latin typeface="Arial Rounded MT Bold" pitchFamily="34" charset="0"/>
              </a:rPr>
              <a:t> </a:t>
            </a:r>
            <a:r>
              <a:rPr lang="en-US" sz="1800" err="1">
                <a:latin typeface="Arial Rounded MT Bold" pitchFamily="34" charset="0"/>
              </a:rPr>
              <a:t>mesin</a:t>
            </a:r>
            <a:r>
              <a:rPr lang="en-US" sz="1800">
                <a:latin typeface="Arial Rounded MT Bold" pitchFamily="34" charset="0"/>
              </a:rPr>
              <a:t> </a:t>
            </a:r>
            <a:r>
              <a:rPr lang="en-US" sz="1800" err="1">
                <a:latin typeface="Arial Rounded MT Bold" pitchFamily="34" charset="0"/>
              </a:rPr>
              <a:t>pencarian</a:t>
            </a:r>
            <a:r>
              <a:rPr lang="en-US" sz="1800">
                <a:latin typeface="Arial Rounded MT Bold" pitchFamily="34" charset="0"/>
              </a:rPr>
              <a:t> digital yang didirikan oleh dua orang yakni Larry Page dan Sergey Brin, di California Amerika Serikat pada tahun 1998. Yang mana pada tahun 2007 Google menjadimesin pencrian paling sering digunakan dengan pangsa pasar sebanyak 53,6%, kemudian Yahoo! (19,9%) dan Live Search (12,9%). Dan sekarang ini menjadi aplikasi pencarian (search engine) paling populer dan bahkan hampir semua devices didunia menggunakannya.</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p:cNvSpPr>
            <a:spLocks noGrp="1"/>
          </p:cNvSpPr>
          <p:nvPr>
            <p:ph type="title"/>
          </p:nvPr>
        </p:nvSpPr>
        <p:spPr>
          <a:xfrm>
            <a:off x="714175" y="472500"/>
            <a:ext cx="7715700" cy="443066"/>
          </a:xfrm>
        </p:spPr>
        <p:txBody>
          <a:bodyPr/>
          <a:lstStyle/>
          <a:p>
            <a:r>
              <a:rPr lang="en-US">
                <a:solidFill>
                  <a:srgbClr val="000000"/>
                </a:solidFill>
                <a:latin typeface="Arial Rounded MT Bold" pitchFamily="34" charset="0"/>
              </a:rPr>
              <a:t>YANDEX</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56704"/>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99792" y="1382243"/>
            <a:ext cx="5752819" cy="3139321"/>
          </a:xfrm>
          <a:prstGeom prst="rect">
            <a:avLst/>
          </a:prstGeom>
          <a:noFill/>
        </p:spPr>
        <p:txBody>
          <a:bodyPr wrap="square" rtlCol="0">
            <a:spAutoFit/>
          </a:bodyPr>
          <a:lstStyle/>
          <a:p>
            <a:r>
              <a:rPr lang="en-US" sz="1800"/>
              <a:t>Yandex adalah salah satu contoh search engine yang memiliki banyak pengguna terutama di daerah asalnya yakni Russia. Mesin pencarian ini didirikan oleh Elena Kolmanovskaya, Arkady Volozh, Ilya Segalovich di Moskow Russia pada tahun 2000. Ini adalah perusahaan teknologi terbesar di Rusia dan mesin pencari terbesar di internet di Rusia, dengan pangsa pasar lebih dari 52%, yang menjadikan mesin pencarian ini paling populer ke-4 di Russia dan populer ke-5 di dunia </a:t>
            </a:r>
            <a:r>
              <a:rPr lang="nl-NL" sz="1800"/>
              <a:t>setelah Google, Baidu, Bing, dan Yahoo!.</a:t>
            </a:r>
            <a:endParaRPr lang="en-US" sz="180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00"/>
                </a:solidFill>
                <a:latin typeface="Arial Rounded MT Bold" pitchFamily="34" charset="0"/>
              </a:rPr>
              <a:t>YAHOO!</a:t>
            </a:r>
          </a:p>
        </p:txBody>
      </p:sp>
      <p:pic>
        <p:nvPicPr>
          <p:cNvPr id="79" name="Picture 8" descr="C:\Users\hardware pc\Downloads\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1817724"/>
            <a:ext cx="1807348" cy="1800000"/>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2699792" y="1382243"/>
            <a:ext cx="5752819" cy="2862322"/>
          </a:xfrm>
          <a:prstGeom prst="rect">
            <a:avLst/>
          </a:prstGeom>
          <a:noFill/>
        </p:spPr>
        <p:txBody>
          <a:bodyPr wrap="square" rtlCol="0">
            <a:spAutoFit/>
          </a:bodyPr>
          <a:lstStyle/>
          <a:p>
            <a:r>
              <a:rPr lang="en-US" sz="1800">
                <a:latin typeface="Arial Rounded MT Bold" panose="020F0704030504030204" pitchFamily="34" charset="0"/>
              </a:rPr>
              <a:t>Yahoo adalah mesin pencarian yang didirikan oleh Jerry Yang dan David Filo pada bulan Januari 1994 dan dibentuk pada 2 Maret 1995 di Santa Clara, California 2 Maret 1995. Mesin telusur ini merupakan mesin yang cukup terkenal, bahkan menurut beberapa web tahun 2023 ini Yahoo masuk peringkat 3 dalam search engine paling populer diatas baidu dan microsoft bing browser. Dan juga peringkat ke 3 di Indonesia setelah microsoft bing dan google</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3" name="Title 2">
            <a:extLst>
              <a:ext uri="{FF2B5EF4-FFF2-40B4-BE49-F238E27FC236}">
                <a16:creationId xmlns:a16="http://schemas.microsoft.com/office/drawing/2014/main" id="{A385D142-FB72-0C05-E83A-9224BBCF6703}"/>
              </a:ext>
            </a:extLst>
          </p:cNvPr>
          <p:cNvSpPr>
            <a:spLocks noGrp="1"/>
          </p:cNvSpPr>
          <p:nvPr>
            <p:ph type="title"/>
          </p:nvPr>
        </p:nvSpPr>
        <p:spPr/>
        <p:txBody>
          <a:bodyPr/>
          <a:lstStyle/>
          <a:p>
            <a:r>
              <a:rPr lang="en-US">
                <a:solidFill>
                  <a:srgbClr val="000000"/>
                </a:solidFill>
                <a:latin typeface="Arial Rounded MT Bold" panose="020F0704030504030204" pitchFamily="34" charset="0"/>
              </a:rPr>
              <a:t>DUCKDUCKGO</a:t>
            </a:r>
            <a:endParaRPr lang="en-ID">
              <a:solidFill>
                <a:srgbClr val="000000"/>
              </a:solidFill>
              <a:latin typeface="Arial Rounded MT Bold" panose="020F0704030504030204" pitchFamily="34" charset="0"/>
            </a:endParaRPr>
          </a:p>
        </p:txBody>
      </p:sp>
      <p:pic>
        <p:nvPicPr>
          <p:cNvPr id="4" name="Picture 10">
            <a:extLst>
              <a:ext uri="{FF2B5EF4-FFF2-40B4-BE49-F238E27FC236}">
                <a16:creationId xmlns:a16="http://schemas.microsoft.com/office/drawing/2014/main" id="{7E03C569-4F62-5432-C0FA-350B9674F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1630"/>
            <a:ext cx="2592288" cy="17281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57EA8E-6EE3-D68A-FFE2-655D5ABE0602}"/>
              </a:ext>
            </a:extLst>
          </p:cNvPr>
          <p:cNvSpPr txBox="1"/>
          <p:nvPr/>
        </p:nvSpPr>
        <p:spPr>
          <a:xfrm>
            <a:off x="2483768" y="1045200"/>
            <a:ext cx="6264696" cy="3139321"/>
          </a:xfrm>
          <a:prstGeom prst="rect">
            <a:avLst/>
          </a:prstGeom>
          <a:noFill/>
        </p:spPr>
        <p:txBody>
          <a:bodyPr wrap="square" rtlCol="0">
            <a:spAutoFit/>
          </a:bodyPr>
          <a:lstStyle/>
          <a:p>
            <a:r>
              <a:rPr lang="en-US" sz="1800">
                <a:latin typeface="Arial Rounded MT Bold" panose="020F0704030504030204" pitchFamily="34" charset="0"/>
              </a:rPr>
              <a:t>DuckDuckGo merupakan sebuah mesin telusur yang didirikan oleh Gabriel Weinberg di Paoli, Pennsylvania Amerika Serikat pada tanggal 29 Februari 2008. </a:t>
            </a:r>
            <a:r>
              <a:rPr lang="en-ID" sz="1800" b="0" i="0">
                <a:solidFill>
                  <a:srgbClr val="202122"/>
                </a:solidFill>
                <a:effectLst/>
                <a:latin typeface="Arial Rounded MT Bold" panose="020F0704030504030204" pitchFamily="34" charset="0"/>
              </a:rPr>
              <a:t>Mesin pencari ini ditulis dalam </a:t>
            </a:r>
            <a:r>
              <a:rPr lang="en-ID" sz="1800">
                <a:latin typeface="Arial Rounded MT Bold" panose="020F0704030504030204" pitchFamily="34" charset="0"/>
              </a:rPr>
              <a:t>Perl</a:t>
            </a:r>
            <a:r>
              <a:rPr lang="en-ID" sz="1800" b="0" i="0">
                <a:effectLst/>
                <a:latin typeface="Arial Rounded MT Bold" panose="020F0704030504030204" pitchFamily="34" charset="0"/>
              </a:rPr>
              <a:t> dan berjalan pada </a:t>
            </a:r>
            <a:r>
              <a:rPr lang="en-ID" sz="1800">
                <a:latin typeface="Arial Rounded MT Bold" panose="020F0704030504030204" pitchFamily="34" charset="0"/>
              </a:rPr>
              <a:t>nginx</a:t>
            </a:r>
            <a:r>
              <a:rPr lang="en-ID" sz="1800" b="0" i="0">
                <a:effectLst/>
                <a:latin typeface="Arial Rounded MT Bold" panose="020F0704030504030204" pitchFamily="34" charset="0"/>
              </a:rPr>
              <a:t>, </a:t>
            </a:r>
            <a:r>
              <a:rPr lang="en-ID" sz="1800">
                <a:latin typeface="Arial Rounded MT Bold" panose="020F0704030504030204" pitchFamily="34" charset="0"/>
              </a:rPr>
              <a:t>FreeBSD</a:t>
            </a:r>
            <a:r>
              <a:rPr lang="en-ID" sz="1800" b="0" i="0">
                <a:solidFill>
                  <a:srgbClr val="202122"/>
                </a:solidFill>
                <a:effectLst/>
                <a:latin typeface="Arial Rounded MT Bold" panose="020F0704030504030204" pitchFamily="34" charset="0"/>
              </a:rPr>
              <a:t> dan Linux. Meski begitu kenyataannya search engine ini kurang populer di Indonesia saja mesin ini hanya mendapat share market 0.31% pada 2023 dibawah Yahoo, Bing, dan Yandex. Sementara untuk peringkat dunia tidak berbeda jauh dan hanya memiliki market share sebesar 0.6% di tahun yang sama</a:t>
            </a:r>
            <a:endParaRPr lang="en-ID" sz="1800">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uter Space Infographics by Slidesgo">
  <a:themeElements>
    <a:clrScheme name="Simple Light">
      <a:dk1>
        <a:srgbClr val="FFFFFF"/>
      </a:dk1>
      <a:lt1>
        <a:srgbClr val="CB5568"/>
      </a:lt1>
      <a:dk2>
        <a:srgbClr val="EE9480"/>
      </a:dk2>
      <a:lt2>
        <a:srgbClr val="FF1329"/>
      </a:lt2>
      <a:accent1>
        <a:srgbClr val="00C0C0"/>
      </a:accent1>
      <a:accent2>
        <a:srgbClr val="31B4ED"/>
      </a:accent2>
      <a:accent3>
        <a:srgbClr val="5D4682"/>
      </a:accent3>
      <a:accent4>
        <a:srgbClr val="7B5FA7"/>
      </a:accent4>
      <a:accent5>
        <a:srgbClr val="AC476D"/>
      </a:accent5>
      <a:accent6>
        <a:srgbClr val="FFE599"/>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631</Words>
  <Application>Microsoft Office PowerPoint</Application>
  <PresentationFormat>On-screen Show (16:9)</PresentationFormat>
  <Paragraphs>21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Comic Sans MS</vt:lpstr>
      <vt:lpstr>Arial Rounded MT Bold</vt:lpstr>
      <vt:lpstr>Arial</vt:lpstr>
      <vt:lpstr>Karla</vt:lpstr>
      <vt:lpstr>Cuprum</vt:lpstr>
      <vt:lpstr>Outer Space Infographics by Slidesgo</vt:lpstr>
      <vt:lpstr>MESIN PENCARI INFORMASI DIGITAL</vt:lpstr>
      <vt:lpstr>PowerPoint Presentation</vt:lpstr>
      <vt:lpstr>PENGERTIAN MESIN PENCARI INFORMASI DIGITAL</vt:lpstr>
      <vt:lpstr>CARA KERJA MESIN TELUSUR</vt:lpstr>
      <vt:lpstr>JENIS-JENIS MESIN PECARI INFORMASI DIGITAL</vt:lpstr>
      <vt:lpstr>GOOGLE</vt:lpstr>
      <vt:lpstr>YANDEX</vt:lpstr>
      <vt:lpstr>YAHOO!</vt:lpstr>
      <vt:lpstr>DUCKDUCKGO</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RUMUS STATITISKA EXCEL</dc:title>
  <dc:creator>hardware pc</dc:creator>
  <cp:lastModifiedBy>satria yudha</cp:lastModifiedBy>
  <cp:revision>12</cp:revision>
  <dcterms:modified xsi:type="dcterms:W3CDTF">2023-02-02T11:57:58Z</dcterms:modified>
</cp:coreProperties>
</file>